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-162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E3B532-1156-4BF3-8964-E1B20123712D}" type="doc">
      <dgm:prSet loTypeId="urn:microsoft.com/office/officeart/2005/8/layout/cycle5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1A047986-A812-4873-8B2C-4AF0C48678DA}">
      <dgm:prSet phldrT="[Texte]"/>
      <dgm:spPr/>
      <dgm:t>
        <a:bodyPr/>
        <a:lstStyle/>
        <a:p>
          <a:r>
            <a:rPr lang="fr-BE" baseline="0" dirty="0" smtClean="0"/>
            <a:t>Local Expert </a:t>
          </a:r>
          <a:r>
            <a:rPr lang="fr-BE" baseline="0" dirty="0" err="1" smtClean="0"/>
            <a:t>Advice</a:t>
          </a:r>
          <a:endParaRPr lang="fr-FR" dirty="0"/>
        </a:p>
      </dgm:t>
    </dgm:pt>
    <dgm:pt modelId="{3059B8AD-7C94-4D18-9802-275ED128C4B4}" type="parTrans" cxnId="{298A4D81-FD30-48F6-B439-86FEAB27F799}">
      <dgm:prSet/>
      <dgm:spPr/>
      <dgm:t>
        <a:bodyPr/>
        <a:lstStyle/>
        <a:p>
          <a:endParaRPr lang="fr-FR"/>
        </a:p>
      </dgm:t>
    </dgm:pt>
    <dgm:pt modelId="{FD1C863F-CB3E-4A51-9078-9E27283A3FB6}" type="sibTrans" cxnId="{298A4D81-FD30-48F6-B439-86FEAB27F799}">
      <dgm:prSet/>
      <dgm:spPr/>
      <dgm:t>
        <a:bodyPr/>
        <a:lstStyle/>
        <a:p>
          <a:endParaRPr lang="fr-FR"/>
        </a:p>
      </dgm:t>
    </dgm:pt>
    <dgm:pt modelId="{B15CF2C2-A7F6-43BD-912B-4CF6E086CA22}">
      <dgm:prSet phldrT="[Texte]"/>
      <dgm:spPr/>
      <dgm:t>
        <a:bodyPr/>
        <a:lstStyle/>
        <a:p>
          <a:r>
            <a:rPr lang="fr-BE" dirty="0" smtClean="0"/>
            <a:t>Extensive Network</a:t>
          </a:r>
          <a:endParaRPr lang="fr-FR" dirty="0"/>
        </a:p>
      </dgm:t>
    </dgm:pt>
    <dgm:pt modelId="{27E2FA74-125E-42C4-81BE-E260F8C8E7E1}" type="parTrans" cxnId="{DB707C9B-A65B-487C-9ED0-60797D16A4AE}">
      <dgm:prSet/>
      <dgm:spPr/>
      <dgm:t>
        <a:bodyPr/>
        <a:lstStyle/>
        <a:p>
          <a:endParaRPr lang="fr-FR"/>
        </a:p>
      </dgm:t>
    </dgm:pt>
    <dgm:pt modelId="{46BF1CC6-0DEC-4B30-A43E-4560218845D3}" type="sibTrans" cxnId="{DB707C9B-A65B-487C-9ED0-60797D16A4AE}">
      <dgm:prSet/>
      <dgm:spPr/>
      <dgm:t>
        <a:bodyPr/>
        <a:lstStyle/>
        <a:p>
          <a:endParaRPr lang="fr-FR"/>
        </a:p>
      </dgm:t>
    </dgm:pt>
    <dgm:pt modelId="{C736D3FD-5ED9-48D1-A4DB-32F10E389F4E}">
      <dgm:prSet phldrT="[Texte]"/>
      <dgm:spPr/>
      <dgm:t>
        <a:bodyPr/>
        <a:lstStyle/>
        <a:p>
          <a:r>
            <a:rPr lang="fr-BE" dirty="0" err="1" smtClean="0"/>
            <a:t>Helping</a:t>
          </a:r>
          <a:r>
            <a:rPr lang="fr-BE" smtClean="0"/>
            <a:t> hand </a:t>
          </a:r>
          <a:r>
            <a:rPr lang="fr-BE" dirty="0" smtClean="0"/>
            <a:t>for </a:t>
          </a:r>
          <a:r>
            <a:rPr lang="fr-BE" dirty="0" err="1" smtClean="0"/>
            <a:t>your</a:t>
          </a:r>
          <a:r>
            <a:rPr lang="fr-BE" dirty="0" smtClean="0"/>
            <a:t> local </a:t>
          </a:r>
          <a:r>
            <a:rPr lang="fr-BE" dirty="0" err="1" smtClean="0"/>
            <a:t>members</a:t>
          </a:r>
          <a:endParaRPr lang="fr-FR" dirty="0"/>
        </a:p>
      </dgm:t>
    </dgm:pt>
    <dgm:pt modelId="{2E27F6A7-9519-4082-990B-3838D59727BF}" type="parTrans" cxnId="{E6BCAD78-9A25-4480-A996-10DBA625019F}">
      <dgm:prSet/>
      <dgm:spPr/>
      <dgm:t>
        <a:bodyPr/>
        <a:lstStyle/>
        <a:p>
          <a:endParaRPr lang="fr-FR"/>
        </a:p>
      </dgm:t>
    </dgm:pt>
    <dgm:pt modelId="{CE4743E9-094B-4720-A989-84254616FF9A}" type="sibTrans" cxnId="{E6BCAD78-9A25-4480-A996-10DBA625019F}">
      <dgm:prSet/>
      <dgm:spPr/>
      <dgm:t>
        <a:bodyPr/>
        <a:lstStyle/>
        <a:p>
          <a:endParaRPr lang="fr-FR"/>
        </a:p>
      </dgm:t>
    </dgm:pt>
    <dgm:pt modelId="{3A22F29A-7FB7-44C2-B301-FA19D207DB2E}">
      <dgm:prSet phldrT="[Texte]"/>
      <dgm:spPr/>
      <dgm:t>
        <a:bodyPr/>
        <a:lstStyle/>
        <a:p>
          <a:r>
            <a:rPr lang="fr-BE" dirty="0" smtClean="0"/>
            <a:t>promotion </a:t>
          </a:r>
          <a:r>
            <a:rPr lang="fr-BE" dirty="0" smtClean="0"/>
            <a:t>&amp; marketing</a:t>
          </a:r>
          <a:endParaRPr lang="fr-FR" dirty="0"/>
        </a:p>
      </dgm:t>
    </dgm:pt>
    <dgm:pt modelId="{E1976AA3-66B5-4D3B-8FBC-DB2D63BFB893}" type="parTrans" cxnId="{24A5B45E-E9E1-409C-8A46-5D16BAD55BEA}">
      <dgm:prSet/>
      <dgm:spPr/>
      <dgm:t>
        <a:bodyPr/>
        <a:lstStyle/>
        <a:p>
          <a:endParaRPr lang="fr-FR"/>
        </a:p>
      </dgm:t>
    </dgm:pt>
    <dgm:pt modelId="{4ECCDF0F-1B20-4973-9F80-5B91AAF66655}" type="sibTrans" cxnId="{24A5B45E-E9E1-409C-8A46-5D16BAD55BEA}">
      <dgm:prSet/>
      <dgm:spPr/>
      <dgm:t>
        <a:bodyPr/>
        <a:lstStyle/>
        <a:p>
          <a:endParaRPr lang="fr-FR"/>
        </a:p>
      </dgm:t>
    </dgm:pt>
    <dgm:pt modelId="{5F5ECBB6-CB93-4214-AEA6-9E990A108F45}" type="pres">
      <dgm:prSet presAssocID="{56E3B532-1156-4BF3-8964-E1B20123712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DDB57CA-5E33-4F17-929F-55F1075C3DD8}" type="pres">
      <dgm:prSet presAssocID="{1A047986-A812-4873-8B2C-4AF0C48678D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273D0CA-C9EC-486C-A473-786F621FD8D7}" type="pres">
      <dgm:prSet presAssocID="{1A047986-A812-4873-8B2C-4AF0C48678DA}" presName="spNode" presStyleCnt="0"/>
      <dgm:spPr/>
    </dgm:pt>
    <dgm:pt modelId="{77D7BF66-EC6B-48C4-87BF-0D53EE81AC9B}" type="pres">
      <dgm:prSet presAssocID="{FD1C863F-CB3E-4A51-9078-9E27283A3FB6}" presName="sibTrans" presStyleLbl="sibTrans1D1" presStyleIdx="0" presStyleCnt="4"/>
      <dgm:spPr/>
      <dgm:t>
        <a:bodyPr/>
        <a:lstStyle/>
        <a:p>
          <a:endParaRPr lang="fr-FR"/>
        </a:p>
      </dgm:t>
    </dgm:pt>
    <dgm:pt modelId="{095FDE16-4D8F-484E-8E91-D0D41D69831D}" type="pres">
      <dgm:prSet presAssocID="{B15CF2C2-A7F6-43BD-912B-4CF6E086CA2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B7A1593-1F42-4B7B-921C-1A6C55C7E2C0}" type="pres">
      <dgm:prSet presAssocID="{B15CF2C2-A7F6-43BD-912B-4CF6E086CA22}" presName="spNode" presStyleCnt="0"/>
      <dgm:spPr/>
    </dgm:pt>
    <dgm:pt modelId="{C25D8981-A1B7-4013-930E-9CFD84051B15}" type="pres">
      <dgm:prSet presAssocID="{46BF1CC6-0DEC-4B30-A43E-4560218845D3}" presName="sibTrans" presStyleLbl="sibTrans1D1" presStyleIdx="1" presStyleCnt="4"/>
      <dgm:spPr/>
      <dgm:t>
        <a:bodyPr/>
        <a:lstStyle/>
        <a:p>
          <a:endParaRPr lang="fr-FR"/>
        </a:p>
      </dgm:t>
    </dgm:pt>
    <dgm:pt modelId="{D64F54C7-8223-463C-ABB0-4C25777942C1}" type="pres">
      <dgm:prSet presAssocID="{C736D3FD-5ED9-48D1-A4DB-32F10E389F4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BAC4DDD-2606-4199-932B-A1A8D6A61F50}" type="pres">
      <dgm:prSet presAssocID="{C736D3FD-5ED9-48D1-A4DB-32F10E389F4E}" presName="spNode" presStyleCnt="0"/>
      <dgm:spPr/>
    </dgm:pt>
    <dgm:pt modelId="{491CDF77-DB24-4759-BCA7-0C38ED6B56B5}" type="pres">
      <dgm:prSet presAssocID="{CE4743E9-094B-4720-A989-84254616FF9A}" presName="sibTrans" presStyleLbl="sibTrans1D1" presStyleIdx="2" presStyleCnt="4"/>
      <dgm:spPr/>
      <dgm:t>
        <a:bodyPr/>
        <a:lstStyle/>
        <a:p>
          <a:endParaRPr lang="fr-FR"/>
        </a:p>
      </dgm:t>
    </dgm:pt>
    <dgm:pt modelId="{E459AE39-FC23-4CC4-A62E-929940FF39CC}" type="pres">
      <dgm:prSet presAssocID="{3A22F29A-7FB7-44C2-B301-FA19D207DB2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7F48C5D-27E6-44EF-9C58-EEC50B05E0E4}" type="pres">
      <dgm:prSet presAssocID="{3A22F29A-7FB7-44C2-B301-FA19D207DB2E}" presName="spNode" presStyleCnt="0"/>
      <dgm:spPr/>
    </dgm:pt>
    <dgm:pt modelId="{09313A6D-8612-403C-A15E-D8F1D7552930}" type="pres">
      <dgm:prSet presAssocID="{4ECCDF0F-1B20-4973-9F80-5B91AAF66655}" presName="sibTrans" presStyleLbl="sibTrans1D1" presStyleIdx="3" presStyleCnt="4"/>
      <dgm:spPr/>
      <dgm:t>
        <a:bodyPr/>
        <a:lstStyle/>
        <a:p>
          <a:endParaRPr lang="fr-FR"/>
        </a:p>
      </dgm:t>
    </dgm:pt>
  </dgm:ptLst>
  <dgm:cxnLst>
    <dgm:cxn modelId="{A2F4B220-FE8D-49BD-9975-E4F3A1908156}" type="presOf" srcId="{46BF1CC6-0DEC-4B30-A43E-4560218845D3}" destId="{C25D8981-A1B7-4013-930E-9CFD84051B15}" srcOrd="0" destOrd="0" presId="urn:microsoft.com/office/officeart/2005/8/layout/cycle5"/>
    <dgm:cxn modelId="{7F40671C-BF24-459C-B7AB-7A74E25F48B6}" type="presOf" srcId="{C736D3FD-5ED9-48D1-A4DB-32F10E389F4E}" destId="{D64F54C7-8223-463C-ABB0-4C25777942C1}" srcOrd="0" destOrd="0" presId="urn:microsoft.com/office/officeart/2005/8/layout/cycle5"/>
    <dgm:cxn modelId="{957B3327-3168-477C-A9C1-D8844B6F36BF}" type="presOf" srcId="{B15CF2C2-A7F6-43BD-912B-4CF6E086CA22}" destId="{095FDE16-4D8F-484E-8E91-D0D41D69831D}" srcOrd="0" destOrd="0" presId="urn:microsoft.com/office/officeart/2005/8/layout/cycle5"/>
    <dgm:cxn modelId="{5E0A13CC-2779-44F7-91ED-7E8B301E5C31}" type="presOf" srcId="{FD1C863F-CB3E-4A51-9078-9E27283A3FB6}" destId="{77D7BF66-EC6B-48C4-87BF-0D53EE81AC9B}" srcOrd="0" destOrd="0" presId="urn:microsoft.com/office/officeart/2005/8/layout/cycle5"/>
    <dgm:cxn modelId="{E6BCAD78-9A25-4480-A996-10DBA625019F}" srcId="{56E3B532-1156-4BF3-8964-E1B20123712D}" destId="{C736D3FD-5ED9-48D1-A4DB-32F10E389F4E}" srcOrd="2" destOrd="0" parTransId="{2E27F6A7-9519-4082-990B-3838D59727BF}" sibTransId="{CE4743E9-094B-4720-A989-84254616FF9A}"/>
    <dgm:cxn modelId="{24A5B45E-E9E1-409C-8A46-5D16BAD55BEA}" srcId="{56E3B532-1156-4BF3-8964-E1B20123712D}" destId="{3A22F29A-7FB7-44C2-B301-FA19D207DB2E}" srcOrd="3" destOrd="0" parTransId="{E1976AA3-66B5-4D3B-8FBC-DB2D63BFB893}" sibTransId="{4ECCDF0F-1B20-4973-9F80-5B91AAF66655}"/>
    <dgm:cxn modelId="{958B418E-1628-48D3-A4BD-F6E340E56C8D}" type="presOf" srcId="{56E3B532-1156-4BF3-8964-E1B20123712D}" destId="{5F5ECBB6-CB93-4214-AEA6-9E990A108F45}" srcOrd="0" destOrd="0" presId="urn:microsoft.com/office/officeart/2005/8/layout/cycle5"/>
    <dgm:cxn modelId="{DB707C9B-A65B-487C-9ED0-60797D16A4AE}" srcId="{56E3B532-1156-4BF3-8964-E1B20123712D}" destId="{B15CF2C2-A7F6-43BD-912B-4CF6E086CA22}" srcOrd="1" destOrd="0" parTransId="{27E2FA74-125E-42C4-81BE-E260F8C8E7E1}" sibTransId="{46BF1CC6-0DEC-4B30-A43E-4560218845D3}"/>
    <dgm:cxn modelId="{298A4D81-FD30-48F6-B439-86FEAB27F799}" srcId="{56E3B532-1156-4BF3-8964-E1B20123712D}" destId="{1A047986-A812-4873-8B2C-4AF0C48678DA}" srcOrd="0" destOrd="0" parTransId="{3059B8AD-7C94-4D18-9802-275ED128C4B4}" sibTransId="{FD1C863F-CB3E-4A51-9078-9E27283A3FB6}"/>
    <dgm:cxn modelId="{69E8AAC6-F578-4CF1-9C19-F58E9B0F4CCD}" type="presOf" srcId="{CE4743E9-094B-4720-A989-84254616FF9A}" destId="{491CDF77-DB24-4759-BCA7-0C38ED6B56B5}" srcOrd="0" destOrd="0" presId="urn:microsoft.com/office/officeart/2005/8/layout/cycle5"/>
    <dgm:cxn modelId="{31E505FC-2A2A-400F-BE6D-02636A12D421}" type="presOf" srcId="{1A047986-A812-4873-8B2C-4AF0C48678DA}" destId="{3DDB57CA-5E33-4F17-929F-55F1075C3DD8}" srcOrd="0" destOrd="0" presId="urn:microsoft.com/office/officeart/2005/8/layout/cycle5"/>
    <dgm:cxn modelId="{0748BA2F-8D2D-41F7-81FA-B6C4E671A229}" type="presOf" srcId="{4ECCDF0F-1B20-4973-9F80-5B91AAF66655}" destId="{09313A6D-8612-403C-A15E-D8F1D7552930}" srcOrd="0" destOrd="0" presId="urn:microsoft.com/office/officeart/2005/8/layout/cycle5"/>
    <dgm:cxn modelId="{15497843-CF67-42C0-BA6F-A4A4274914D4}" type="presOf" srcId="{3A22F29A-7FB7-44C2-B301-FA19D207DB2E}" destId="{E459AE39-FC23-4CC4-A62E-929940FF39CC}" srcOrd="0" destOrd="0" presId="urn:microsoft.com/office/officeart/2005/8/layout/cycle5"/>
    <dgm:cxn modelId="{17510BF6-9C43-4162-BB9E-15447843EDC2}" type="presParOf" srcId="{5F5ECBB6-CB93-4214-AEA6-9E990A108F45}" destId="{3DDB57CA-5E33-4F17-929F-55F1075C3DD8}" srcOrd="0" destOrd="0" presId="urn:microsoft.com/office/officeart/2005/8/layout/cycle5"/>
    <dgm:cxn modelId="{98E9DFDF-20DA-485F-8288-8CDAE9524599}" type="presParOf" srcId="{5F5ECBB6-CB93-4214-AEA6-9E990A108F45}" destId="{6273D0CA-C9EC-486C-A473-786F621FD8D7}" srcOrd="1" destOrd="0" presId="urn:microsoft.com/office/officeart/2005/8/layout/cycle5"/>
    <dgm:cxn modelId="{1CCEC2D2-7AAE-41A1-85A7-10FE12E10B92}" type="presParOf" srcId="{5F5ECBB6-CB93-4214-AEA6-9E990A108F45}" destId="{77D7BF66-EC6B-48C4-87BF-0D53EE81AC9B}" srcOrd="2" destOrd="0" presId="urn:microsoft.com/office/officeart/2005/8/layout/cycle5"/>
    <dgm:cxn modelId="{686F7039-F3B0-475F-B2AB-7422AD43DA19}" type="presParOf" srcId="{5F5ECBB6-CB93-4214-AEA6-9E990A108F45}" destId="{095FDE16-4D8F-484E-8E91-D0D41D69831D}" srcOrd="3" destOrd="0" presId="urn:microsoft.com/office/officeart/2005/8/layout/cycle5"/>
    <dgm:cxn modelId="{2215BA2B-1FB2-4CBD-9053-746F88D4ED80}" type="presParOf" srcId="{5F5ECBB6-CB93-4214-AEA6-9E990A108F45}" destId="{9B7A1593-1F42-4B7B-921C-1A6C55C7E2C0}" srcOrd="4" destOrd="0" presId="urn:microsoft.com/office/officeart/2005/8/layout/cycle5"/>
    <dgm:cxn modelId="{BAD12EEC-6C88-41E6-9115-722CECEFFAEA}" type="presParOf" srcId="{5F5ECBB6-CB93-4214-AEA6-9E990A108F45}" destId="{C25D8981-A1B7-4013-930E-9CFD84051B15}" srcOrd="5" destOrd="0" presId="urn:microsoft.com/office/officeart/2005/8/layout/cycle5"/>
    <dgm:cxn modelId="{4B4F6013-AF9D-43E3-8B69-FA47E43FCEA9}" type="presParOf" srcId="{5F5ECBB6-CB93-4214-AEA6-9E990A108F45}" destId="{D64F54C7-8223-463C-ABB0-4C25777942C1}" srcOrd="6" destOrd="0" presId="urn:microsoft.com/office/officeart/2005/8/layout/cycle5"/>
    <dgm:cxn modelId="{C54B9434-B308-428E-8098-A1122D8D6036}" type="presParOf" srcId="{5F5ECBB6-CB93-4214-AEA6-9E990A108F45}" destId="{0BAC4DDD-2606-4199-932B-A1A8D6A61F50}" srcOrd="7" destOrd="0" presId="urn:microsoft.com/office/officeart/2005/8/layout/cycle5"/>
    <dgm:cxn modelId="{286E5101-7895-413F-A57A-1D835635D110}" type="presParOf" srcId="{5F5ECBB6-CB93-4214-AEA6-9E990A108F45}" destId="{491CDF77-DB24-4759-BCA7-0C38ED6B56B5}" srcOrd="8" destOrd="0" presId="urn:microsoft.com/office/officeart/2005/8/layout/cycle5"/>
    <dgm:cxn modelId="{25D09600-DEFA-4850-BAD0-41C842A7173C}" type="presParOf" srcId="{5F5ECBB6-CB93-4214-AEA6-9E990A108F45}" destId="{E459AE39-FC23-4CC4-A62E-929940FF39CC}" srcOrd="9" destOrd="0" presId="urn:microsoft.com/office/officeart/2005/8/layout/cycle5"/>
    <dgm:cxn modelId="{F99F8083-7FA8-48D9-B4A1-64FDA61D9996}" type="presParOf" srcId="{5F5ECBB6-CB93-4214-AEA6-9E990A108F45}" destId="{77F48C5D-27E6-44EF-9C58-EEC50B05E0E4}" srcOrd="10" destOrd="0" presId="urn:microsoft.com/office/officeart/2005/8/layout/cycle5"/>
    <dgm:cxn modelId="{2D33C1A5-982A-440A-8F61-627E6430BCD3}" type="presParOf" srcId="{5F5ECBB6-CB93-4214-AEA6-9E990A108F45}" destId="{09313A6D-8612-403C-A15E-D8F1D7552930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DB57CA-5E33-4F17-929F-55F1075C3DD8}">
      <dsp:nvSpPr>
        <dsp:cNvPr id="0" name=""/>
        <dsp:cNvSpPr/>
      </dsp:nvSpPr>
      <dsp:spPr>
        <a:xfrm>
          <a:off x="2730608" y="1504"/>
          <a:ext cx="1955607" cy="127114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300" kern="1200" baseline="0" dirty="0" smtClean="0"/>
            <a:t>Local Expert </a:t>
          </a:r>
          <a:r>
            <a:rPr lang="fr-BE" sz="2300" kern="1200" baseline="0" dirty="0" err="1" smtClean="0"/>
            <a:t>Advice</a:t>
          </a:r>
          <a:endParaRPr lang="fr-FR" sz="2300" kern="1200" dirty="0"/>
        </a:p>
      </dsp:txBody>
      <dsp:txXfrm>
        <a:off x="2792660" y="63556"/>
        <a:ext cx="1831503" cy="1147041"/>
      </dsp:txXfrm>
    </dsp:sp>
    <dsp:sp modelId="{77D7BF66-EC6B-48C4-87BF-0D53EE81AC9B}">
      <dsp:nvSpPr>
        <dsp:cNvPr id="0" name=""/>
        <dsp:cNvSpPr/>
      </dsp:nvSpPr>
      <dsp:spPr>
        <a:xfrm>
          <a:off x="1609185" y="637077"/>
          <a:ext cx="4198453" cy="4198453"/>
        </a:xfrm>
        <a:custGeom>
          <a:avLst/>
          <a:gdLst/>
          <a:ahLst/>
          <a:cxnLst/>
          <a:rect l="0" t="0" r="0" b="0"/>
          <a:pathLst>
            <a:path>
              <a:moveTo>
                <a:pt x="3346738" y="410893"/>
              </a:moveTo>
              <a:arcTo wR="2099226" hR="2099226" stAng="18387644" swAng="1632977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5FDE16-4D8F-484E-8E91-D0D41D69831D}">
      <dsp:nvSpPr>
        <dsp:cNvPr id="0" name=""/>
        <dsp:cNvSpPr/>
      </dsp:nvSpPr>
      <dsp:spPr>
        <a:xfrm>
          <a:off x="4829834" y="2100731"/>
          <a:ext cx="1955607" cy="127114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300" kern="1200" dirty="0" smtClean="0"/>
            <a:t>Extensive Network</a:t>
          </a:r>
          <a:endParaRPr lang="fr-FR" sz="2300" kern="1200" dirty="0"/>
        </a:p>
      </dsp:txBody>
      <dsp:txXfrm>
        <a:off x="4891886" y="2162783"/>
        <a:ext cx="1831503" cy="1147041"/>
      </dsp:txXfrm>
    </dsp:sp>
    <dsp:sp modelId="{C25D8981-A1B7-4013-930E-9CFD84051B15}">
      <dsp:nvSpPr>
        <dsp:cNvPr id="0" name=""/>
        <dsp:cNvSpPr/>
      </dsp:nvSpPr>
      <dsp:spPr>
        <a:xfrm>
          <a:off x="1609185" y="637077"/>
          <a:ext cx="4198453" cy="4198453"/>
        </a:xfrm>
        <a:custGeom>
          <a:avLst/>
          <a:gdLst/>
          <a:ahLst/>
          <a:cxnLst/>
          <a:rect l="0" t="0" r="0" b="0"/>
          <a:pathLst>
            <a:path>
              <a:moveTo>
                <a:pt x="3980782" y="3030088"/>
              </a:moveTo>
              <a:arcTo wR="2099226" hR="2099226" stAng="1579379" swAng="1632977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4F54C7-8223-463C-ABB0-4C25777942C1}">
      <dsp:nvSpPr>
        <dsp:cNvPr id="0" name=""/>
        <dsp:cNvSpPr/>
      </dsp:nvSpPr>
      <dsp:spPr>
        <a:xfrm>
          <a:off x="2730608" y="4199958"/>
          <a:ext cx="1955607" cy="127114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300" kern="1200" dirty="0" err="1" smtClean="0"/>
            <a:t>Helping</a:t>
          </a:r>
          <a:r>
            <a:rPr lang="fr-BE" sz="2300" kern="1200" smtClean="0"/>
            <a:t> hand </a:t>
          </a:r>
          <a:r>
            <a:rPr lang="fr-BE" sz="2300" kern="1200" dirty="0" smtClean="0"/>
            <a:t>for </a:t>
          </a:r>
          <a:r>
            <a:rPr lang="fr-BE" sz="2300" kern="1200" dirty="0" err="1" smtClean="0"/>
            <a:t>your</a:t>
          </a:r>
          <a:r>
            <a:rPr lang="fr-BE" sz="2300" kern="1200" dirty="0" smtClean="0"/>
            <a:t> local </a:t>
          </a:r>
          <a:r>
            <a:rPr lang="fr-BE" sz="2300" kern="1200" dirty="0" err="1" smtClean="0"/>
            <a:t>members</a:t>
          </a:r>
          <a:endParaRPr lang="fr-FR" sz="2300" kern="1200" dirty="0"/>
        </a:p>
      </dsp:txBody>
      <dsp:txXfrm>
        <a:off x="2792660" y="4262010"/>
        <a:ext cx="1831503" cy="1147041"/>
      </dsp:txXfrm>
    </dsp:sp>
    <dsp:sp modelId="{491CDF77-DB24-4759-BCA7-0C38ED6B56B5}">
      <dsp:nvSpPr>
        <dsp:cNvPr id="0" name=""/>
        <dsp:cNvSpPr/>
      </dsp:nvSpPr>
      <dsp:spPr>
        <a:xfrm>
          <a:off x="1609185" y="637077"/>
          <a:ext cx="4198453" cy="4198453"/>
        </a:xfrm>
        <a:custGeom>
          <a:avLst/>
          <a:gdLst/>
          <a:ahLst/>
          <a:cxnLst/>
          <a:rect l="0" t="0" r="0" b="0"/>
          <a:pathLst>
            <a:path>
              <a:moveTo>
                <a:pt x="851715" y="3787559"/>
              </a:moveTo>
              <a:arcTo wR="2099226" hR="2099226" stAng="7587644" swAng="1632977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59AE39-FC23-4CC4-A62E-929940FF39CC}">
      <dsp:nvSpPr>
        <dsp:cNvPr id="0" name=""/>
        <dsp:cNvSpPr/>
      </dsp:nvSpPr>
      <dsp:spPr>
        <a:xfrm>
          <a:off x="631381" y="2100731"/>
          <a:ext cx="1955607" cy="127114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300" kern="1200" dirty="0" smtClean="0"/>
            <a:t>promotion </a:t>
          </a:r>
          <a:r>
            <a:rPr lang="fr-BE" sz="2300" kern="1200" dirty="0" smtClean="0"/>
            <a:t>&amp; marketing</a:t>
          </a:r>
          <a:endParaRPr lang="fr-FR" sz="2300" kern="1200" dirty="0"/>
        </a:p>
      </dsp:txBody>
      <dsp:txXfrm>
        <a:off x="693433" y="2162783"/>
        <a:ext cx="1831503" cy="1147041"/>
      </dsp:txXfrm>
    </dsp:sp>
    <dsp:sp modelId="{09313A6D-8612-403C-A15E-D8F1D7552930}">
      <dsp:nvSpPr>
        <dsp:cNvPr id="0" name=""/>
        <dsp:cNvSpPr/>
      </dsp:nvSpPr>
      <dsp:spPr>
        <a:xfrm>
          <a:off x="1609185" y="637077"/>
          <a:ext cx="4198453" cy="4198453"/>
        </a:xfrm>
        <a:custGeom>
          <a:avLst/>
          <a:gdLst/>
          <a:ahLst/>
          <a:cxnLst/>
          <a:rect l="0" t="0" r="0" b="0"/>
          <a:pathLst>
            <a:path>
              <a:moveTo>
                <a:pt x="217671" y="1168365"/>
              </a:moveTo>
              <a:arcTo wR="2099226" hR="2099226" stAng="12379379" swAng="1632977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90910-3186-44F9-A679-72428E3DEC18}" type="datetimeFigureOut">
              <a:rPr lang="fr-FR" smtClean="0"/>
              <a:t>17/11/15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5DE50-3C96-4A4B-B810-478A40D6D5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5777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90910-3186-44F9-A679-72428E3DEC18}" type="datetimeFigureOut">
              <a:rPr lang="fr-FR" smtClean="0"/>
              <a:t>17/11/15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5DE50-3C96-4A4B-B810-478A40D6D5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1561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90910-3186-44F9-A679-72428E3DEC18}" type="datetimeFigureOut">
              <a:rPr lang="fr-FR" smtClean="0"/>
              <a:t>17/11/15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5DE50-3C96-4A4B-B810-478A40D6D5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5077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90910-3186-44F9-A679-72428E3DEC18}" type="datetimeFigureOut">
              <a:rPr lang="fr-FR" smtClean="0"/>
              <a:t>17/11/15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5DE50-3C96-4A4B-B810-478A40D6D5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0718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90910-3186-44F9-A679-72428E3DEC18}" type="datetimeFigureOut">
              <a:rPr lang="fr-FR" smtClean="0"/>
              <a:t>17/11/15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5DE50-3C96-4A4B-B810-478A40D6D5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257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90910-3186-44F9-A679-72428E3DEC18}" type="datetimeFigureOut">
              <a:rPr lang="fr-FR" smtClean="0"/>
              <a:t>17/11/15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5DE50-3C96-4A4B-B810-478A40D6D5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4286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90910-3186-44F9-A679-72428E3DEC18}" type="datetimeFigureOut">
              <a:rPr lang="fr-FR" smtClean="0"/>
              <a:t>17/11/15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5DE50-3C96-4A4B-B810-478A40D6D5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59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90910-3186-44F9-A679-72428E3DEC18}" type="datetimeFigureOut">
              <a:rPr lang="fr-FR" smtClean="0"/>
              <a:t>17/11/15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5DE50-3C96-4A4B-B810-478A40D6D5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1750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90910-3186-44F9-A679-72428E3DEC18}" type="datetimeFigureOut">
              <a:rPr lang="fr-FR" smtClean="0"/>
              <a:t>17/11/15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5DE50-3C96-4A4B-B810-478A40D6D5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069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90910-3186-44F9-A679-72428E3DEC18}" type="datetimeFigureOut">
              <a:rPr lang="fr-FR" smtClean="0"/>
              <a:t>17/11/15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5DE50-3C96-4A4B-B810-478A40D6D5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3921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90910-3186-44F9-A679-72428E3DEC18}" type="datetimeFigureOut">
              <a:rPr lang="fr-FR" smtClean="0"/>
              <a:t>17/11/15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5DE50-3C96-4A4B-B810-478A40D6D5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9730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90910-3186-44F9-A679-72428E3DEC18}" type="datetimeFigureOut">
              <a:rPr lang="fr-FR" smtClean="0"/>
              <a:t>17/11/15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5DE50-3C96-4A4B-B810-478A40D6D5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1197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diagramData" Target="../diagrams/data1.xml"/><Relationship Id="rId5" Type="http://schemas.openxmlformats.org/officeDocument/2006/relationships/diagramLayout" Target="../diagrams/layout1.xml"/><Relationship Id="rId6" Type="http://schemas.openxmlformats.org/officeDocument/2006/relationships/diagramQuickStyle" Target="../diagrams/quickStyle1.xml"/><Relationship Id="rId7" Type="http://schemas.openxmlformats.org/officeDocument/2006/relationships/diagramColors" Target="../diagrams/colors1.xml"/><Relationship Id="rId8" Type="http://schemas.microsoft.com/office/2007/relationships/diagramDrawing" Target="../diagrams/drawing1.xml"/><Relationship Id="rId9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layout_power_point_2013_meetings.jpg"/>
          <p:cNvPicPr>
            <a:picLocks noChangeAspect="1"/>
          </p:cNvPicPr>
          <p:nvPr/>
        </p:nvPicPr>
        <p:blipFill>
          <a:blip r:embed="rId2" cstate="print"/>
          <a:srcRect l="3592" t="3226" r="5151" b="2662"/>
          <a:stretch>
            <a:fillRect/>
          </a:stretch>
        </p:blipFill>
        <p:spPr>
          <a:xfrm>
            <a:off x="0" y="0"/>
            <a:ext cx="9145016" cy="685800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920" y="6093296"/>
            <a:ext cx="5080000" cy="584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3528" y="792867"/>
            <a:ext cx="3384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 err="1" smtClean="0">
                <a:solidFill>
                  <a:srgbClr val="50647B"/>
                </a:solidFill>
              </a:rPr>
              <a:t>What</a:t>
            </a:r>
            <a:r>
              <a:rPr lang="fr-BE" sz="2800" dirty="0" smtClean="0">
                <a:solidFill>
                  <a:srgbClr val="50647B"/>
                </a:solidFill>
              </a:rPr>
              <a:t> </a:t>
            </a:r>
            <a:r>
              <a:rPr lang="fr-BE" sz="2800" err="1" smtClean="0">
                <a:solidFill>
                  <a:srgbClr val="50647B"/>
                </a:solidFill>
              </a:rPr>
              <a:t>can</a:t>
            </a:r>
            <a:r>
              <a:rPr lang="fr-BE" sz="2800" smtClean="0">
                <a:solidFill>
                  <a:srgbClr val="50647B"/>
                </a:solidFill>
              </a:rPr>
              <a:t> </a:t>
            </a:r>
            <a:r>
              <a:rPr lang="fr-BE" sz="2800" smtClean="0">
                <a:solidFill>
                  <a:srgbClr val="50647B"/>
                </a:solidFill>
              </a:rPr>
              <a:t>CVBs </a:t>
            </a:r>
          </a:p>
          <a:p>
            <a:r>
              <a:rPr lang="fr-BE" sz="2800" smtClean="0">
                <a:solidFill>
                  <a:srgbClr val="50647B"/>
                </a:solidFill>
              </a:rPr>
              <a:t>do </a:t>
            </a:r>
            <a:r>
              <a:rPr lang="fr-BE" sz="2800" dirty="0" smtClean="0">
                <a:solidFill>
                  <a:srgbClr val="50647B"/>
                </a:solidFill>
              </a:rPr>
              <a:t>for Associations? </a:t>
            </a: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522367552"/>
              </p:ext>
            </p:extLst>
          </p:nvPr>
        </p:nvGraphicFramePr>
        <p:xfrm>
          <a:off x="1403648" y="620688"/>
          <a:ext cx="7416824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4" name="Picture 2" descr="Résultat de recherche d'images pour &quot;plug&quot;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8656" y="2642500"/>
            <a:ext cx="2067520" cy="1548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4190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21</Words>
  <Application>Microsoft Macintosh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Thème 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Elisabeth Van Ingelgem</dc:creator>
  <cp:lastModifiedBy>John Ryan Brubaker</cp:lastModifiedBy>
  <cp:revision>9</cp:revision>
  <dcterms:created xsi:type="dcterms:W3CDTF">2015-11-09T12:23:23Z</dcterms:created>
  <dcterms:modified xsi:type="dcterms:W3CDTF">2015-11-17T09:46:42Z</dcterms:modified>
</cp:coreProperties>
</file>