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89" r:id="rId3"/>
    <p:sldId id="257" r:id="rId4"/>
    <p:sldId id="260" r:id="rId5"/>
    <p:sldId id="258" r:id="rId6"/>
    <p:sldId id="266" r:id="rId7"/>
    <p:sldId id="290" r:id="rId8"/>
    <p:sldId id="268" r:id="rId9"/>
    <p:sldId id="294" r:id="rId10"/>
    <p:sldId id="269" r:id="rId11"/>
    <p:sldId id="295" r:id="rId12"/>
    <p:sldId id="272" r:id="rId13"/>
    <p:sldId id="291" r:id="rId14"/>
    <p:sldId id="296" r:id="rId15"/>
    <p:sldId id="264" r:id="rId16"/>
    <p:sldId id="292" r:id="rId17"/>
    <p:sldId id="293" r:id="rId18"/>
    <p:sldId id="285" r:id="rId19"/>
    <p:sldId id="286" r:id="rId20"/>
    <p:sldId id="288" r:id="rId21"/>
    <p:sldId id="287" r:id="rId22"/>
    <p:sldId id="267" r:id="rId23"/>
    <p:sldId id="297" r:id="rId24"/>
  </p:sldIdLst>
  <p:sldSz cx="9144000" cy="6858000" type="screen4x3"/>
  <p:notesSz cx="6797675" cy="99282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inimized">
    <p:restoredLeft sz="15634" autoAdjust="0"/>
    <p:restoredTop sz="59585" autoAdjust="0"/>
  </p:normalViewPr>
  <p:slideViewPr>
    <p:cSldViewPr>
      <p:cViewPr varScale="1">
        <p:scale>
          <a:sx n="20" d="100"/>
          <a:sy n="20" d="100"/>
        </p:scale>
        <p:origin x="2184"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image" Target="../media/image13.jpg"/><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image" Target="../media/image13.jpg"/><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676A9F-424E-4C8B-B280-B4CDAC3775FF}" type="doc">
      <dgm:prSet loTypeId="urn:microsoft.com/office/officeart/2008/layout/HexagonCluster" loCatId="picture" qsTypeId="urn:microsoft.com/office/officeart/2005/8/quickstyle/simple1" qsCatId="simple" csTypeId="urn:microsoft.com/office/officeart/2005/8/colors/colorful3" csCatId="colorful" phldr="1"/>
      <dgm:spPr/>
      <dgm:t>
        <a:bodyPr/>
        <a:lstStyle/>
        <a:p>
          <a:endParaRPr lang="en-GB"/>
        </a:p>
      </dgm:t>
    </dgm:pt>
    <dgm:pt modelId="{EF434316-8DAF-46BD-A177-0DD38807A66A}">
      <dgm:prSet phldrT="[Text]" custT="1"/>
      <dgm:spPr/>
      <dgm:t>
        <a:bodyPr/>
        <a:lstStyle/>
        <a:p>
          <a:r>
            <a:rPr lang="en-US" altLang="en-US" sz="2000" dirty="0" smtClean="0"/>
            <a:t>Universal access to primary education</a:t>
          </a:r>
          <a:endParaRPr lang="en-GB" sz="2000" dirty="0"/>
        </a:p>
      </dgm:t>
    </dgm:pt>
    <dgm:pt modelId="{5CB619FB-F667-4FFF-82BD-2484165298BA}" type="parTrans" cxnId="{AB05A29D-9EFC-4F5B-B7AA-F2149AB2351E}">
      <dgm:prSet/>
      <dgm:spPr/>
      <dgm:t>
        <a:bodyPr/>
        <a:lstStyle/>
        <a:p>
          <a:endParaRPr lang="en-GB" sz="2400"/>
        </a:p>
      </dgm:t>
    </dgm:pt>
    <dgm:pt modelId="{1502D1DB-E8F2-4F7A-BE56-87D8BEA89A4F}" type="sibTrans" cxnId="{AB05A29D-9EFC-4F5B-B7AA-F2149AB2351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t>
        <a:bodyPr/>
        <a:lstStyle/>
        <a:p>
          <a:endParaRPr lang="en-GB" sz="2400"/>
        </a:p>
      </dgm:t>
    </dgm:pt>
    <dgm:pt modelId="{D8ACC307-61B1-40B4-A1C9-07461B42825B}">
      <dgm:prSet phldrT="[Text]" custT="1"/>
      <dgm:spPr/>
      <dgm:t>
        <a:bodyPr/>
        <a:lstStyle/>
        <a:p>
          <a:r>
            <a:rPr lang="en-US" altLang="en-US" sz="1800" dirty="0" smtClean="0"/>
            <a:t>Gender equality in school enrolment  </a:t>
          </a:r>
          <a:endParaRPr lang="en-GB" sz="1800" dirty="0"/>
        </a:p>
      </dgm:t>
    </dgm:pt>
    <dgm:pt modelId="{6E7E7865-32E8-43FC-B777-8153F64DDE58}" type="parTrans" cxnId="{57CC463B-F273-4B6C-9563-FEB0017FCE02}">
      <dgm:prSet/>
      <dgm:spPr/>
      <dgm:t>
        <a:bodyPr/>
        <a:lstStyle/>
        <a:p>
          <a:endParaRPr lang="en-GB" sz="2400"/>
        </a:p>
      </dgm:t>
    </dgm:pt>
    <dgm:pt modelId="{1D4E7021-26D4-415B-B13E-737709DA937F}" type="sibTrans" cxnId="{57CC463B-F273-4B6C-9563-FEB0017FCE02}">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t>
        <a:bodyPr/>
        <a:lstStyle/>
        <a:p>
          <a:endParaRPr lang="en-GB" sz="2400"/>
        </a:p>
      </dgm:t>
    </dgm:pt>
    <dgm:pt modelId="{A7588E85-F722-4092-9961-51D87C09D571}">
      <dgm:prSet phldrT="[Text]" custT="1"/>
      <dgm:spPr/>
      <dgm:t>
        <a:bodyPr/>
        <a:lstStyle/>
        <a:p>
          <a:r>
            <a:rPr lang="en-US" altLang="en-US" sz="1800" dirty="0" smtClean="0"/>
            <a:t>Income poverty more than halved </a:t>
          </a:r>
          <a:endParaRPr lang="en-GB" sz="1800" dirty="0"/>
        </a:p>
      </dgm:t>
    </dgm:pt>
    <dgm:pt modelId="{802DA350-DCAC-4993-9DF8-2DF94236D097}" type="parTrans" cxnId="{238F0CB9-7489-4167-ADAC-147F095B54D3}">
      <dgm:prSet/>
      <dgm:spPr/>
      <dgm:t>
        <a:bodyPr/>
        <a:lstStyle/>
        <a:p>
          <a:endParaRPr lang="en-GB" sz="2400"/>
        </a:p>
      </dgm:t>
    </dgm:pt>
    <dgm:pt modelId="{C5D08921-D97E-42B9-A6F0-8A0D32A918FB}" type="sibTrans" cxnId="{238F0CB9-7489-4167-ADAC-147F095B54D3}">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t>
        <a:bodyPr/>
        <a:lstStyle/>
        <a:p>
          <a:endParaRPr lang="en-GB" sz="2400"/>
        </a:p>
      </dgm:t>
    </dgm:pt>
    <dgm:pt modelId="{F61430D1-67EF-45BF-B000-9345415095A2}">
      <dgm:prSet custT="1"/>
      <dgm:spPr/>
      <dgm:t>
        <a:bodyPr/>
        <a:lstStyle/>
        <a:p>
          <a:r>
            <a:rPr lang="en-US" altLang="en-US" sz="1800" dirty="0" smtClean="0"/>
            <a:t>Trend in infectious diseases reversed </a:t>
          </a:r>
          <a:endParaRPr lang="en-GB" sz="1800" dirty="0"/>
        </a:p>
      </dgm:t>
    </dgm:pt>
    <dgm:pt modelId="{AADDF989-0FC7-49CD-9EBA-D5819C76BB4D}" type="parTrans" cxnId="{09E7FA6D-1DD4-4B9B-8AA3-BF6AD0ACA638}">
      <dgm:prSet/>
      <dgm:spPr/>
      <dgm:t>
        <a:bodyPr/>
        <a:lstStyle/>
        <a:p>
          <a:endParaRPr lang="en-GB" sz="2400"/>
        </a:p>
      </dgm:t>
    </dgm:pt>
    <dgm:pt modelId="{A1C63081-7B11-435F-B913-04B15F5D066E}" type="sibTrans" cxnId="{09E7FA6D-1DD4-4B9B-8AA3-BF6AD0ACA638}">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3000" r="-13000"/>
          </a:stretch>
        </a:blipFill>
      </dgm:spPr>
      <dgm:t>
        <a:bodyPr/>
        <a:lstStyle/>
        <a:p>
          <a:endParaRPr lang="en-GB" sz="2400"/>
        </a:p>
      </dgm:t>
    </dgm:pt>
    <dgm:pt modelId="{23C0C189-E644-4689-87B8-64B277BAF5CB}">
      <dgm:prSet custT="1"/>
      <dgm:spPr/>
      <dgm:t>
        <a:bodyPr/>
        <a:lstStyle/>
        <a:p>
          <a:r>
            <a:rPr lang="en-US" altLang="en-US" sz="1800" dirty="0" smtClean="0"/>
            <a:t>Increased protected areas</a:t>
          </a:r>
          <a:endParaRPr lang="en-GB" sz="1800" dirty="0"/>
        </a:p>
      </dgm:t>
    </dgm:pt>
    <dgm:pt modelId="{E12887A4-31EE-4F1B-9948-B213A46B5BB3}" type="parTrans" cxnId="{42E59173-936D-463C-A62F-2AB60000C3EC}">
      <dgm:prSet/>
      <dgm:spPr/>
      <dgm:t>
        <a:bodyPr/>
        <a:lstStyle/>
        <a:p>
          <a:endParaRPr lang="en-GB" sz="2400"/>
        </a:p>
      </dgm:t>
    </dgm:pt>
    <dgm:pt modelId="{932FDDA9-3781-41C3-9F86-C58A879081A4}" type="sibTrans" cxnId="{42E59173-936D-463C-A62F-2AB60000C3EC}">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7000" r="-7000"/>
          </a:stretch>
        </a:blipFill>
      </dgm:spPr>
      <dgm:t>
        <a:bodyPr/>
        <a:lstStyle/>
        <a:p>
          <a:endParaRPr lang="en-GB" sz="2400"/>
        </a:p>
      </dgm:t>
    </dgm:pt>
    <dgm:pt modelId="{561B3DF5-322B-40A1-8018-725DF982F6C8}">
      <dgm:prSet custT="1"/>
      <dgm:spPr/>
      <dgm:t>
        <a:bodyPr/>
        <a:lstStyle/>
        <a:p>
          <a:r>
            <a:rPr lang="en-US" altLang="en-US" sz="1800" dirty="0" smtClean="0"/>
            <a:t>Reduction of maternal mortality</a:t>
          </a:r>
          <a:endParaRPr lang="en-GB" sz="1800" dirty="0"/>
        </a:p>
      </dgm:t>
    </dgm:pt>
    <dgm:pt modelId="{625459EC-10AF-48F1-BEE6-4AD33E3334F8}" type="parTrans" cxnId="{B9EC3998-6BF3-4902-9709-C7ADC84FB86D}">
      <dgm:prSet/>
      <dgm:spPr/>
      <dgm:t>
        <a:bodyPr/>
        <a:lstStyle/>
        <a:p>
          <a:endParaRPr lang="en-GB" sz="2400"/>
        </a:p>
      </dgm:t>
    </dgm:pt>
    <dgm:pt modelId="{182CCAE9-3B72-49B0-BFE6-07E39A00FBE9}" type="sibTrans" cxnId="{B9EC3998-6BF3-4902-9709-C7ADC84FB86D}">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15000" r="-15000"/>
          </a:stretch>
        </a:blipFill>
      </dgm:spPr>
      <dgm:t>
        <a:bodyPr/>
        <a:lstStyle/>
        <a:p>
          <a:endParaRPr lang="en-GB" sz="2400"/>
        </a:p>
      </dgm:t>
    </dgm:pt>
    <dgm:pt modelId="{25A8FAA0-5B90-4193-A70E-81BCE94D7B87}">
      <dgm:prSet custT="1"/>
      <dgm:spPr/>
      <dgm:t>
        <a:bodyPr/>
        <a:lstStyle/>
        <a:p>
          <a:r>
            <a:rPr lang="en-GB" sz="1800" dirty="0" smtClean="0"/>
            <a:t>Reduction of child mortality</a:t>
          </a:r>
          <a:endParaRPr lang="en-GB" sz="1800" dirty="0"/>
        </a:p>
      </dgm:t>
    </dgm:pt>
    <dgm:pt modelId="{CB1D8157-7B3C-4D0F-8547-40FF39C7E18C}" type="parTrans" cxnId="{710E870D-3FD5-4AF6-84AC-047C021AA95F}">
      <dgm:prSet/>
      <dgm:spPr/>
      <dgm:t>
        <a:bodyPr/>
        <a:lstStyle/>
        <a:p>
          <a:endParaRPr lang="en-GB" sz="2400"/>
        </a:p>
      </dgm:t>
    </dgm:pt>
    <dgm:pt modelId="{AEA336DD-F787-4CBB-A1A2-740FCFC170A2}" type="sibTrans" cxnId="{710E870D-3FD5-4AF6-84AC-047C021AA95F}">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13000" r="-13000"/>
          </a:stretch>
        </a:blipFill>
      </dgm:spPr>
      <dgm:t>
        <a:bodyPr/>
        <a:lstStyle/>
        <a:p>
          <a:endParaRPr lang="en-GB" sz="2400"/>
        </a:p>
      </dgm:t>
    </dgm:pt>
    <dgm:pt modelId="{5C81C9F3-93CB-46A7-A084-992D2823176A}" type="pres">
      <dgm:prSet presAssocID="{0D676A9F-424E-4C8B-B280-B4CDAC3775FF}" presName="Name0" presStyleCnt="0">
        <dgm:presLayoutVars>
          <dgm:chMax val="21"/>
          <dgm:chPref val="21"/>
        </dgm:presLayoutVars>
      </dgm:prSet>
      <dgm:spPr/>
      <dgm:t>
        <a:bodyPr/>
        <a:lstStyle/>
        <a:p>
          <a:endParaRPr lang="en-US"/>
        </a:p>
      </dgm:t>
    </dgm:pt>
    <dgm:pt modelId="{3C58FE5B-6A36-427C-9FAB-8388DE5672FE}" type="pres">
      <dgm:prSet presAssocID="{EF434316-8DAF-46BD-A177-0DD38807A66A}" presName="text1" presStyleCnt="0"/>
      <dgm:spPr/>
    </dgm:pt>
    <dgm:pt modelId="{63722839-7E68-45E3-82B4-A960D8F0B3A6}" type="pres">
      <dgm:prSet presAssocID="{EF434316-8DAF-46BD-A177-0DD38807A66A}" presName="textRepeatNode" presStyleLbl="alignNode1" presStyleIdx="0" presStyleCnt="7">
        <dgm:presLayoutVars>
          <dgm:chMax val="0"/>
          <dgm:chPref val="0"/>
          <dgm:bulletEnabled val="1"/>
        </dgm:presLayoutVars>
      </dgm:prSet>
      <dgm:spPr/>
      <dgm:t>
        <a:bodyPr/>
        <a:lstStyle/>
        <a:p>
          <a:endParaRPr lang="en-GB"/>
        </a:p>
      </dgm:t>
    </dgm:pt>
    <dgm:pt modelId="{446034CA-8BDE-4B70-96AE-F06BA0A2F19C}" type="pres">
      <dgm:prSet presAssocID="{EF434316-8DAF-46BD-A177-0DD38807A66A}" presName="textaccent1" presStyleCnt="0"/>
      <dgm:spPr/>
    </dgm:pt>
    <dgm:pt modelId="{5BABA233-67D8-4E72-A611-DDA5908BCECF}" type="pres">
      <dgm:prSet presAssocID="{EF434316-8DAF-46BD-A177-0DD38807A66A}" presName="accentRepeatNode" presStyleLbl="solidAlignAcc1" presStyleIdx="0" presStyleCnt="14"/>
      <dgm:spPr/>
    </dgm:pt>
    <dgm:pt modelId="{0093F4B2-0809-4139-BC50-422C00823375}" type="pres">
      <dgm:prSet presAssocID="{1502D1DB-E8F2-4F7A-BE56-87D8BEA89A4F}" presName="image1" presStyleCnt="0"/>
      <dgm:spPr/>
    </dgm:pt>
    <dgm:pt modelId="{422BB4E5-A3AA-45E5-ABE7-7431CEDFDFD7}" type="pres">
      <dgm:prSet presAssocID="{1502D1DB-E8F2-4F7A-BE56-87D8BEA89A4F}" presName="imageRepeatNode" presStyleLbl="alignAcc1" presStyleIdx="0" presStyleCnt="7"/>
      <dgm:spPr/>
      <dgm:t>
        <a:bodyPr/>
        <a:lstStyle/>
        <a:p>
          <a:endParaRPr lang="en-US"/>
        </a:p>
      </dgm:t>
    </dgm:pt>
    <dgm:pt modelId="{DF2F7DF2-FAD2-462F-86B3-26532A54177F}" type="pres">
      <dgm:prSet presAssocID="{1502D1DB-E8F2-4F7A-BE56-87D8BEA89A4F}" presName="imageaccent1" presStyleCnt="0"/>
      <dgm:spPr/>
    </dgm:pt>
    <dgm:pt modelId="{6DCEEC26-F23D-4F01-B08A-A8F691D4B427}" type="pres">
      <dgm:prSet presAssocID="{1502D1DB-E8F2-4F7A-BE56-87D8BEA89A4F}" presName="accentRepeatNode" presStyleLbl="solidAlignAcc1" presStyleIdx="1" presStyleCnt="14"/>
      <dgm:spPr/>
    </dgm:pt>
    <dgm:pt modelId="{AD8E3EB3-220D-4148-A626-2AA68373DF0A}" type="pres">
      <dgm:prSet presAssocID="{D8ACC307-61B1-40B4-A1C9-07461B42825B}" presName="text2" presStyleCnt="0"/>
      <dgm:spPr/>
    </dgm:pt>
    <dgm:pt modelId="{9AC41CA1-F1FC-4FF8-BE33-727C1025BB95}" type="pres">
      <dgm:prSet presAssocID="{D8ACC307-61B1-40B4-A1C9-07461B42825B}" presName="textRepeatNode" presStyleLbl="alignNode1" presStyleIdx="1" presStyleCnt="7">
        <dgm:presLayoutVars>
          <dgm:chMax val="0"/>
          <dgm:chPref val="0"/>
          <dgm:bulletEnabled val="1"/>
        </dgm:presLayoutVars>
      </dgm:prSet>
      <dgm:spPr/>
      <dgm:t>
        <a:bodyPr/>
        <a:lstStyle/>
        <a:p>
          <a:endParaRPr lang="en-GB"/>
        </a:p>
      </dgm:t>
    </dgm:pt>
    <dgm:pt modelId="{A229D272-BE6A-4700-A6B5-83E82DB9BCF0}" type="pres">
      <dgm:prSet presAssocID="{D8ACC307-61B1-40B4-A1C9-07461B42825B}" presName="textaccent2" presStyleCnt="0"/>
      <dgm:spPr/>
    </dgm:pt>
    <dgm:pt modelId="{B237A453-62C0-4047-8DA8-6F01BE4E01D3}" type="pres">
      <dgm:prSet presAssocID="{D8ACC307-61B1-40B4-A1C9-07461B42825B}" presName="accentRepeatNode" presStyleLbl="solidAlignAcc1" presStyleIdx="2" presStyleCnt="14"/>
      <dgm:spPr/>
    </dgm:pt>
    <dgm:pt modelId="{D2EDA9F8-5422-4DFD-9776-52D69CA87CBE}" type="pres">
      <dgm:prSet presAssocID="{1D4E7021-26D4-415B-B13E-737709DA937F}" presName="image2" presStyleCnt="0"/>
      <dgm:spPr/>
    </dgm:pt>
    <dgm:pt modelId="{C635A468-4664-49E2-A857-E3545995037B}" type="pres">
      <dgm:prSet presAssocID="{1D4E7021-26D4-415B-B13E-737709DA937F}" presName="imageRepeatNode" presStyleLbl="alignAcc1" presStyleIdx="1" presStyleCnt="7"/>
      <dgm:spPr/>
      <dgm:t>
        <a:bodyPr/>
        <a:lstStyle/>
        <a:p>
          <a:endParaRPr lang="en-US"/>
        </a:p>
      </dgm:t>
    </dgm:pt>
    <dgm:pt modelId="{2A073340-C38C-499F-B56F-55ED1610DF1A}" type="pres">
      <dgm:prSet presAssocID="{1D4E7021-26D4-415B-B13E-737709DA937F}" presName="imageaccent2" presStyleCnt="0"/>
      <dgm:spPr/>
    </dgm:pt>
    <dgm:pt modelId="{8F42B235-6307-48BB-9710-17472314EF78}" type="pres">
      <dgm:prSet presAssocID="{1D4E7021-26D4-415B-B13E-737709DA937F}" presName="accentRepeatNode" presStyleLbl="solidAlignAcc1" presStyleIdx="3" presStyleCnt="14"/>
      <dgm:spPr/>
    </dgm:pt>
    <dgm:pt modelId="{90E9973C-5AC3-4493-BCF9-43675BE59285}" type="pres">
      <dgm:prSet presAssocID="{A7588E85-F722-4092-9961-51D87C09D571}" presName="text3" presStyleCnt="0"/>
      <dgm:spPr/>
    </dgm:pt>
    <dgm:pt modelId="{8050F725-A700-452B-92A3-538591B46922}" type="pres">
      <dgm:prSet presAssocID="{A7588E85-F722-4092-9961-51D87C09D571}" presName="textRepeatNode" presStyleLbl="alignNode1" presStyleIdx="2" presStyleCnt="7">
        <dgm:presLayoutVars>
          <dgm:chMax val="0"/>
          <dgm:chPref val="0"/>
          <dgm:bulletEnabled val="1"/>
        </dgm:presLayoutVars>
      </dgm:prSet>
      <dgm:spPr/>
      <dgm:t>
        <a:bodyPr/>
        <a:lstStyle/>
        <a:p>
          <a:endParaRPr lang="en-GB"/>
        </a:p>
      </dgm:t>
    </dgm:pt>
    <dgm:pt modelId="{F3D051C0-38B5-4D57-898F-D8431872DEE9}" type="pres">
      <dgm:prSet presAssocID="{A7588E85-F722-4092-9961-51D87C09D571}" presName="textaccent3" presStyleCnt="0"/>
      <dgm:spPr/>
    </dgm:pt>
    <dgm:pt modelId="{4331E8AE-4B18-457D-BA66-CB5376EE32A6}" type="pres">
      <dgm:prSet presAssocID="{A7588E85-F722-4092-9961-51D87C09D571}" presName="accentRepeatNode" presStyleLbl="solidAlignAcc1" presStyleIdx="4" presStyleCnt="14"/>
      <dgm:spPr/>
    </dgm:pt>
    <dgm:pt modelId="{2915F788-2DD8-42EB-9A39-96A1C491F2F9}" type="pres">
      <dgm:prSet presAssocID="{C5D08921-D97E-42B9-A6F0-8A0D32A918FB}" presName="image3" presStyleCnt="0"/>
      <dgm:spPr/>
    </dgm:pt>
    <dgm:pt modelId="{C1A3CBD1-1A46-48A8-B7FF-35488B0A0223}" type="pres">
      <dgm:prSet presAssocID="{C5D08921-D97E-42B9-A6F0-8A0D32A918FB}" presName="imageRepeatNode" presStyleLbl="alignAcc1" presStyleIdx="2" presStyleCnt="7"/>
      <dgm:spPr/>
      <dgm:t>
        <a:bodyPr/>
        <a:lstStyle/>
        <a:p>
          <a:endParaRPr lang="en-US"/>
        </a:p>
      </dgm:t>
    </dgm:pt>
    <dgm:pt modelId="{7970A6B5-F4D4-4C2C-9E28-DE26C196DB2F}" type="pres">
      <dgm:prSet presAssocID="{C5D08921-D97E-42B9-A6F0-8A0D32A918FB}" presName="imageaccent3" presStyleCnt="0"/>
      <dgm:spPr/>
    </dgm:pt>
    <dgm:pt modelId="{4A9093A6-DA62-4130-B451-E3A55FB28A19}" type="pres">
      <dgm:prSet presAssocID="{C5D08921-D97E-42B9-A6F0-8A0D32A918FB}" presName="accentRepeatNode" presStyleLbl="solidAlignAcc1" presStyleIdx="5" presStyleCnt="14"/>
      <dgm:spPr/>
    </dgm:pt>
    <dgm:pt modelId="{D63E0722-9077-49B7-81ED-A67E1C8232B4}" type="pres">
      <dgm:prSet presAssocID="{F61430D1-67EF-45BF-B000-9345415095A2}" presName="text4" presStyleCnt="0"/>
      <dgm:spPr/>
    </dgm:pt>
    <dgm:pt modelId="{84CC5080-F2B5-4154-825A-3D2654589C03}" type="pres">
      <dgm:prSet presAssocID="{F61430D1-67EF-45BF-B000-9345415095A2}" presName="textRepeatNode" presStyleLbl="alignNode1" presStyleIdx="3" presStyleCnt="7">
        <dgm:presLayoutVars>
          <dgm:chMax val="0"/>
          <dgm:chPref val="0"/>
          <dgm:bulletEnabled val="1"/>
        </dgm:presLayoutVars>
      </dgm:prSet>
      <dgm:spPr/>
      <dgm:t>
        <a:bodyPr/>
        <a:lstStyle/>
        <a:p>
          <a:endParaRPr lang="en-GB"/>
        </a:p>
      </dgm:t>
    </dgm:pt>
    <dgm:pt modelId="{8A702027-495E-45B8-A24C-447D86237CD2}" type="pres">
      <dgm:prSet presAssocID="{F61430D1-67EF-45BF-B000-9345415095A2}" presName="textaccent4" presStyleCnt="0"/>
      <dgm:spPr/>
    </dgm:pt>
    <dgm:pt modelId="{0E3C733E-4F2D-4DFE-AC6B-CE72EDF65827}" type="pres">
      <dgm:prSet presAssocID="{F61430D1-67EF-45BF-B000-9345415095A2}" presName="accentRepeatNode" presStyleLbl="solidAlignAcc1" presStyleIdx="6" presStyleCnt="14"/>
      <dgm:spPr/>
    </dgm:pt>
    <dgm:pt modelId="{FD758769-BA13-46C8-B715-98583DF3ADD1}" type="pres">
      <dgm:prSet presAssocID="{A1C63081-7B11-435F-B913-04B15F5D066E}" presName="image4" presStyleCnt="0"/>
      <dgm:spPr/>
    </dgm:pt>
    <dgm:pt modelId="{BB9D5C8E-2126-492D-8611-924BDDDB9DDD}" type="pres">
      <dgm:prSet presAssocID="{A1C63081-7B11-435F-B913-04B15F5D066E}" presName="imageRepeatNode" presStyleLbl="alignAcc1" presStyleIdx="3" presStyleCnt="7"/>
      <dgm:spPr/>
      <dgm:t>
        <a:bodyPr/>
        <a:lstStyle/>
        <a:p>
          <a:endParaRPr lang="en-US"/>
        </a:p>
      </dgm:t>
    </dgm:pt>
    <dgm:pt modelId="{05B508A9-A529-4342-A9D7-EEB286B05468}" type="pres">
      <dgm:prSet presAssocID="{A1C63081-7B11-435F-B913-04B15F5D066E}" presName="imageaccent4" presStyleCnt="0"/>
      <dgm:spPr/>
    </dgm:pt>
    <dgm:pt modelId="{7C6A4AAA-B979-4E78-BEA6-2665A2B29F6F}" type="pres">
      <dgm:prSet presAssocID="{A1C63081-7B11-435F-B913-04B15F5D066E}" presName="accentRepeatNode" presStyleLbl="solidAlignAcc1" presStyleIdx="7" presStyleCnt="14"/>
      <dgm:spPr/>
    </dgm:pt>
    <dgm:pt modelId="{FDFABFCB-0CB8-4E2E-AB1D-C536668353A9}" type="pres">
      <dgm:prSet presAssocID="{23C0C189-E644-4689-87B8-64B277BAF5CB}" presName="text5" presStyleCnt="0"/>
      <dgm:spPr/>
    </dgm:pt>
    <dgm:pt modelId="{3BD674CA-5158-4EA0-9D63-C6E7FECB9B25}" type="pres">
      <dgm:prSet presAssocID="{23C0C189-E644-4689-87B8-64B277BAF5CB}" presName="textRepeatNode" presStyleLbl="alignNode1" presStyleIdx="4" presStyleCnt="7">
        <dgm:presLayoutVars>
          <dgm:chMax val="0"/>
          <dgm:chPref val="0"/>
          <dgm:bulletEnabled val="1"/>
        </dgm:presLayoutVars>
      </dgm:prSet>
      <dgm:spPr/>
      <dgm:t>
        <a:bodyPr/>
        <a:lstStyle/>
        <a:p>
          <a:endParaRPr lang="en-GB"/>
        </a:p>
      </dgm:t>
    </dgm:pt>
    <dgm:pt modelId="{8686674E-E17B-461F-8F1E-FCFC0353AD9D}" type="pres">
      <dgm:prSet presAssocID="{23C0C189-E644-4689-87B8-64B277BAF5CB}" presName="textaccent5" presStyleCnt="0"/>
      <dgm:spPr/>
    </dgm:pt>
    <dgm:pt modelId="{9368AFE0-2FD8-476D-BD7B-0AC5F9517AF7}" type="pres">
      <dgm:prSet presAssocID="{23C0C189-E644-4689-87B8-64B277BAF5CB}" presName="accentRepeatNode" presStyleLbl="solidAlignAcc1" presStyleIdx="8" presStyleCnt="14"/>
      <dgm:spPr/>
    </dgm:pt>
    <dgm:pt modelId="{DB86AB8C-60DB-49B2-B67F-661241F6E211}" type="pres">
      <dgm:prSet presAssocID="{932FDDA9-3781-41C3-9F86-C58A879081A4}" presName="image5" presStyleCnt="0"/>
      <dgm:spPr/>
    </dgm:pt>
    <dgm:pt modelId="{216CA4B1-7BCD-4268-A1B4-5B1D776A3EEF}" type="pres">
      <dgm:prSet presAssocID="{932FDDA9-3781-41C3-9F86-C58A879081A4}" presName="imageRepeatNode" presStyleLbl="alignAcc1" presStyleIdx="4" presStyleCnt="7"/>
      <dgm:spPr/>
      <dgm:t>
        <a:bodyPr/>
        <a:lstStyle/>
        <a:p>
          <a:endParaRPr lang="en-US"/>
        </a:p>
      </dgm:t>
    </dgm:pt>
    <dgm:pt modelId="{DE50CA32-275C-4F02-8775-F45481CEC241}" type="pres">
      <dgm:prSet presAssocID="{932FDDA9-3781-41C3-9F86-C58A879081A4}" presName="imageaccent5" presStyleCnt="0"/>
      <dgm:spPr/>
    </dgm:pt>
    <dgm:pt modelId="{2FCE747B-0C26-4A24-A72E-73F6AE3B3D85}" type="pres">
      <dgm:prSet presAssocID="{932FDDA9-3781-41C3-9F86-C58A879081A4}" presName="accentRepeatNode" presStyleLbl="solidAlignAcc1" presStyleIdx="9" presStyleCnt="14"/>
      <dgm:spPr/>
    </dgm:pt>
    <dgm:pt modelId="{E31AB7F5-BEEB-4642-A24F-BC5DCCCC02D3}" type="pres">
      <dgm:prSet presAssocID="{561B3DF5-322B-40A1-8018-725DF982F6C8}" presName="text6" presStyleCnt="0"/>
      <dgm:spPr/>
    </dgm:pt>
    <dgm:pt modelId="{03A02E77-8ADB-402C-ADF8-45E41A7DEA59}" type="pres">
      <dgm:prSet presAssocID="{561B3DF5-322B-40A1-8018-725DF982F6C8}" presName="textRepeatNode" presStyleLbl="alignNode1" presStyleIdx="5" presStyleCnt="7">
        <dgm:presLayoutVars>
          <dgm:chMax val="0"/>
          <dgm:chPref val="0"/>
          <dgm:bulletEnabled val="1"/>
        </dgm:presLayoutVars>
      </dgm:prSet>
      <dgm:spPr/>
      <dgm:t>
        <a:bodyPr/>
        <a:lstStyle/>
        <a:p>
          <a:endParaRPr lang="en-GB"/>
        </a:p>
      </dgm:t>
    </dgm:pt>
    <dgm:pt modelId="{E84DD836-0511-4F44-A23E-0E23B75A766A}" type="pres">
      <dgm:prSet presAssocID="{561B3DF5-322B-40A1-8018-725DF982F6C8}" presName="textaccent6" presStyleCnt="0"/>
      <dgm:spPr/>
    </dgm:pt>
    <dgm:pt modelId="{75B91A2C-F929-4C34-8F03-6D58D367C8F4}" type="pres">
      <dgm:prSet presAssocID="{561B3DF5-322B-40A1-8018-725DF982F6C8}" presName="accentRepeatNode" presStyleLbl="solidAlignAcc1" presStyleIdx="10" presStyleCnt="14"/>
      <dgm:spPr/>
    </dgm:pt>
    <dgm:pt modelId="{F2766AD5-A999-4257-83E7-876D229CD4AC}" type="pres">
      <dgm:prSet presAssocID="{182CCAE9-3B72-49B0-BFE6-07E39A00FBE9}" presName="image6" presStyleCnt="0"/>
      <dgm:spPr/>
    </dgm:pt>
    <dgm:pt modelId="{E40DCB17-BEBF-42A7-B839-3AABDEB5A216}" type="pres">
      <dgm:prSet presAssocID="{182CCAE9-3B72-49B0-BFE6-07E39A00FBE9}" presName="imageRepeatNode" presStyleLbl="alignAcc1" presStyleIdx="5" presStyleCnt="7"/>
      <dgm:spPr/>
      <dgm:t>
        <a:bodyPr/>
        <a:lstStyle/>
        <a:p>
          <a:endParaRPr lang="en-US"/>
        </a:p>
      </dgm:t>
    </dgm:pt>
    <dgm:pt modelId="{55ED17CB-27C6-4CAE-B161-A3B624E948D6}" type="pres">
      <dgm:prSet presAssocID="{182CCAE9-3B72-49B0-BFE6-07E39A00FBE9}" presName="imageaccent6" presStyleCnt="0"/>
      <dgm:spPr/>
    </dgm:pt>
    <dgm:pt modelId="{606956B6-1263-4F5F-BE90-AFDD74E771DE}" type="pres">
      <dgm:prSet presAssocID="{182CCAE9-3B72-49B0-BFE6-07E39A00FBE9}" presName="accentRepeatNode" presStyleLbl="solidAlignAcc1" presStyleIdx="11" presStyleCnt="14"/>
      <dgm:spPr/>
    </dgm:pt>
    <dgm:pt modelId="{C4B095F1-E102-44C8-920E-6D7E87F8FC71}" type="pres">
      <dgm:prSet presAssocID="{25A8FAA0-5B90-4193-A70E-81BCE94D7B87}" presName="text7" presStyleCnt="0"/>
      <dgm:spPr/>
    </dgm:pt>
    <dgm:pt modelId="{EE9016BC-B457-4852-BAA7-5331BD7D184C}" type="pres">
      <dgm:prSet presAssocID="{25A8FAA0-5B90-4193-A70E-81BCE94D7B87}" presName="textRepeatNode" presStyleLbl="alignNode1" presStyleIdx="6" presStyleCnt="7">
        <dgm:presLayoutVars>
          <dgm:chMax val="0"/>
          <dgm:chPref val="0"/>
          <dgm:bulletEnabled val="1"/>
        </dgm:presLayoutVars>
      </dgm:prSet>
      <dgm:spPr/>
      <dgm:t>
        <a:bodyPr/>
        <a:lstStyle/>
        <a:p>
          <a:endParaRPr lang="en-US"/>
        </a:p>
      </dgm:t>
    </dgm:pt>
    <dgm:pt modelId="{C6FF0D32-6A8C-4CD6-B568-C085324FA84C}" type="pres">
      <dgm:prSet presAssocID="{25A8FAA0-5B90-4193-A70E-81BCE94D7B87}" presName="textaccent7" presStyleCnt="0"/>
      <dgm:spPr/>
    </dgm:pt>
    <dgm:pt modelId="{45D08160-CB14-4FB7-8EB6-10905A18455E}" type="pres">
      <dgm:prSet presAssocID="{25A8FAA0-5B90-4193-A70E-81BCE94D7B87}" presName="accentRepeatNode" presStyleLbl="solidAlignAcc1" presStyleIdx="12" presStyleCnt="14"/>
      <dgm:spPr/>
    </dgm:pt>
    <dgm:pt modelId="{A714E5EC-B89D-4C04-B516-073E8D8AA81C}" type="pres">
      <dgm:prSet presAssocID="{AEA336DD-F787-4CBB-A1A2-740FCFC170A2}" presName="image7" presStyleCnt="0"/>
      <dgm:spPr/>
    </dgm:pt>
    <dgm:pt modelId="{EFE42BB7-8A5B-4D3C-8524-848CAD41C063}" type="pres">
      <dgm:prSet presAssocID="{AEA336DD-F787-4CBB-A1A2-740FCFC170A2}" presName="imageRepeatNode" presStyleLbl="alignAcc1" presStyleIdx="6" presStyleCnt="7"/>
      <dgm:spPr/>
      <dgm:t>
        <a:bodyPr/>
        <a:lstStyle/>
        <a:p>
          <a:endParaRPr lang="en-US"/>
        </a:p>
      </dgm:t>
    </dgm:pt>
    <dgm:pt modelId="{D769F22A-E3C1-4DC7-88EA-C58856A4344B}" type="pres">
      <dgm:prSet presAssocID="{AEA336DD-F787-4CBB-A1A2-740FCFC170A2}" presName="imageaccent7" presStyleCnt="0"/>
      <dgm:spPr/>
    </dgm:pt>
    <dgm:pt modelId="{BD5984F2-6837-4340-934B-404EF09799F3}" type="pres">
      <dgm:prSet presAssocID="{AEA336DD-F787-4CBB-A1A2-740FCFC170A2}" presName="accentRepeatNode" presStyleLbl="solidAlignAcc1" presStyleIdx="13" presStyleCnt="14"/>
      <dgm:spPr/>
    </dgm:pt>
  </dgm:ptLst>
  <dgm:cxnLst>
    <dgm:cxn modelId="{09800D6D-85BE-4207-B370-991DA9703972}" type="presOf" srcId="{1502D1DB-E8F2-4F7A-BE56-87D8BEA89A4F}" destId="{422BB4E5-A3AA-45E5-ABE7-7431CEDFDFD7}" srcOrd="0" destOrd="0" presId="urn:microsoft.com/office/officeart/2008/layout/HexagonCluster"/>
    <dgm:cxn modelId="{09E7FA6D-1DD4-4B9B-8AA3-BF6AD0ACA638}" srcId="{0D676A9F-424E-4C8B-B280-B4CDAC3775FF}" destId="{F61430D1-67EF-45BF-B000-9345415095A2}" srcOrd="3" destOrd="0" parTransId="{AADDF989-0FC7-49CD-9EBA-D5819C76BB4D}" sibTransId="{A1C63081-7B11-435F-B913-04B15F5D066E}"/>
    <dgm:cxn modelId="{3BB00528-DD8D-4728-ADED-37F5F69A55B9}" type="presOf" srcId="{F61430D1-67EF-45BF-B000-9345415095A2}" destId="{84CC5080-F2B5-4154-825A-3D2654589C03}" srcOrd="0" destOrd="0" presId="urn:microsoft.com/office/officeart/2008/layout/HexagonCluster"/>
    <dgm:cxn modelId="{B74A52BF-C453-4118-88A1-F3DFDB148F04}" type="presOf" srcId="{C5D08921-D97E-42B9-A6F0-8A0D32A918FB}" destId="{C1A3CBD1-1A46-48A8-B7FF-35488B0A0223}" srcOrd="0" destOrd="0" presId="urn:microsoft.com/office/officeart/2008/layout/HexagonCluster"/>
    <dgm:cxn modelId="{3F5F134F-DBC6-4591-B366-25CF350B3224}" type="presOf" srcId="{25A8FAA0-5B90-4193-A70E-81BCE94D7B87}" destId="{EE9016BC-B457-4852-BAA7-5331BD7D184C}" srcOrd="0" destOrd="0" presId="urn:microsoft.com/office/officeart/2008/layout/HexagonCluster"/>
    <dgm:cxn modelId="{5559155B-A4B2-433E-ABDA-5B558D6D4C1D}" type="presOf" srcId="{932FDDA9-3781-41C3-9F86-C58A879081A4}" destId="{216CA4B1-7BCD-4268-A1B4-5B1D776A3EEF}" srcOrd="0" destOrd="0" presId="urn:microsoft.com/office/officeart/2008/layout/HexagonCluster"/>
    <dgm:cxn modelId="{238F0CB9-7489-4167-ADAC-147F095B54D3}" srcId="{0D676A9F-424E-4C8B-B280-B4CDAC3775FF}" destId="{A7588E85-F722-4092-9961-51D87C09D571}" srcOrd="2" destOrd="0" parTransId="{802DA350-DCAC-4993-9DF8-2DF94236D097}" sibTransId="{C5D08921-D97E-42B9-A6F0-8A0D32A918FB}"/>
    <dgm:cxn modelId="{CDA33E36-0F81-4795-9FCA-2F07AEE20050}" type="presOf" srcId="{0D676A9F-424E-4C8B-B280-B4CDAC3775FF}" destId="{5C81C9F3-93CB-46A7-A084-992D2823176A}" srcOrd="0" destOrd="0" presId="urn:microsoft.com/office/officeart/2008/layout/HexagonCluster"/>
    <dgm:cxn modelId="{1D66E27D-C31E-475B-B2A7-1B136F73FACE}" type="presOf" srcId="{D8ACC307-61B1-40B4-A1C9-07461B42825B}" destId="{9AC41CA1-F1FC-4FF8-BE33-727C1025BB95}" srcOrd="0" destOrd="0" presId="urn:microsoft.com/office/officeart/2008/layout/HexagonCluster"/>
    <dgm:cxn modelId="{710E870D-3FD5-4AF6-84AC-047C021AA95F}" srcId="{0D676A9F-424E-4C8B-B280-B4CDAC3775FF}" destId="{25A8FAA0-5B90-4193-A70E-81BCE94D7B87}" srcOrd="6" destOrd="0" parTransId="{CB1D8157-7B3C-4D0F-8547-40FF39C7E18C}" sibTransId="{AEA336DD-F787-4CBB-A1A2-740FCFC170A2}"/>
    <dgm:cxn modelId="{2C283DCE-6C0C-4A06-AF4A-57AF03AB2B97}" type="presOf" srcId="{23C0C189-E644-4689-87B8-64B277BAF5CB}" destId="{3BD674CA-5158-4EA0-9D63-C6E7FECB9B25}" srcOrd="0" destOrd="0" presId="urn:microsoft.com/office/officeart/2008/layout/HexagonCluster"/>
    <dgm:cxn modelId="{42E59173-936D-463C-A62F-2AB60000C3EC}" srcId="{0D676A9F-424E-4C8B-B280-B4CDAC3775FF}" destId="{23C0C189-E644-4689-87B8-64B277BAF5CB}" srcOrd="4" destOrd="0" parTransId="{E12887A4-31EE-4F1B-9948-B213A46B5BB3}" sibTransId="{932FDDA9-3781-41C3-9F86-C58A879081A4}"/>
    <dgm:cxn modelId="{D94E6185-A0AC-425A-AD00-3DC7301A72E4}" type="presOf" srcId="{AEA336DD-F787-4CBB-A1A2-740FCFC170A2}" destId="{EFE42BB7-8A5B-4D3C-8524-848CAD41C063}" srcOrd="0" destOrd="0" presId="urn:microsoft.com/office/officeart/2008/layout/HexagonCluster"/>
    <dgm:cxn modelId="{B9EC3998-6BF3-4902-9709-C7ADC84FB86D}" srcId="{0D676A9F-424E-4C8B-B280-B4CDAC3775FF}" destId="{561B3DF5-322B-40A1-8018-725DF982F6C8}" srcOrd="5" destOrd="0" parTransId="{625459EC-10AF-48F1-BEE6-4AD33E3334F8}" sibTransId="{182CCAE9-3B72-49B0-BFE6-07E39A00FBE9}"/>
    <dgm:cxn modelId="{DE2916C6-39FD-4477-B511-D5D17F64CB89}" type="presOf" srcId="{A1C63081-7B11-435F-B913-04B15F5D066E}" destId="{BB9D5C8E-2126-492D-8611-924BDDDB9DDD}" srcOrd="0" destOrd="0" presId="urn:microsoft.com/office/officeart/2008/layout/HexagonCluster"/>
    <dgm:cxn modelId="{BE0E36A9-4819-4AA4-8B47-B3497FC32613}" type="presOf" srcId="{561B3DF5-322B-40A1-8018-725DF982F6C8}" destId="{03A02E77-8ADB-402C-ADF8-45E41A7DEA59}" srcOrd="0" destOrd="0" presId="urn:microsoft.com/office/officeart/2008/layout/HexagonCluster"/>
    <dgm:cxn modelId="{86AAF921-BCCB-4B1D-8E17-E57D87B0500C}" type="presOf" srcId="{1D4E7021-26D4-415B-B13E-737709DA937F}" destId="{C635A468-4664-49E2-A857-E3545995037B}" srcOrd="0" destOrd="0" presId="urn:microsoft.com/office/officeart/2008/layout/HexagonCluster"/>
    <dgm:cxn modelId="{21832FE1-B20C-47CD-A03C-8845BFF417E6}" type="presOf" srcId="{182CCAE9-3B72-49B0-BFE6-07E39A00FBE9}" destId="{E40DCB17-BEBF-42A7-B839-3AABDEB5A216}" srcOrd="0" destOrd="0" presId="urn:microsoft.com/office/officeart/2008/layout/HexagonCluster"/>
    <dgm:cxn modelId="{AB05A29D-9EFC-4F5B-B7AA-F2149AB2351E}" srcId="{0D676A9F-424E-4C8B-B280-B4CDAC3775FF}" destId="{EF434316-8DAF-46BD-A177-0DD38807A66A}" srcOrd="0" destOrd="0" parTransId="{5CB619FB-F667-4FFF-82BD-2484165298BA}" sibTransId="{1502D1DB-E8F2-4F7A-BE56-87D8BEA89A4F}"/>
    <dgm:cxn modelId="{8B7AC1B1-6F3B-4C77-A1D3-5DF4549DE8DE}" type="presOf" srcId="{A7588E85-F722-4092-9961-51D87C09D571}" destId="{8050F725-A700-452B-92A3-538591B46922}" srcOrd="0" destOrd="0" presId="urn:microsoft.com/office/officeart/2008/layout/HexagonCluster"/>
    <dgm:cxn modelId="{57CC463B-F273-4B6C-9563-FEB0017FCE02}" srcId="{0D676A9F-424E-4C8B-B280-B4CDAC3775FF}" destId="{D8ACC307-61B1-40B4-A1C9-07461B42825B}" srcOrd="1" destOrd="0" parTransId="{6E7E7865-32E8-43FC-B777-8153F64DDE58}" sibTransId="{1D4E7021-26D4-415B-B13E-737709DA937F}"/>
    <dgm:cxn modelId="{70E6203D-9D00-49B6-9A52-3D5122A3EDD1}" type="presOf" srcId="{EF434316-8DAF-46BD-A177-0DD38807A66A}" destId="{63722839-7E68-45E3-82B4-A960D8F0B3A6}" srcOrd="0" destOrd="0" presId="urn:microsoft.com/office/officeart/2008/layout/HexagonCluster"/>
    <dgm:cxn modelId="{FAAFC730-87CF-4C78-AA8A-CC3518B90A44}" type="presParOf" srcId="{5C81C9F3-93CB-46A7-A084-992D2823176A}" destId="{3C58FE5B-6A36-427C-9FAB-8388DE5672FE}" srcOrd="0" destOrd="0" presId="urn:microsoft.com/office/officeart/2008/layout/HexagonCluster"/>
    <dgm:cxn modelId="{BFC78971-8A1C-4C22-B873-E59ADE22C5D2}" type="presParOf" srcId="{3C58FE5B-6A36-427C-9FAB-8388DE5672FE}" destId="{63722839-7E68-45E3-82B4-A960D8F0B3A6}" srcOrd="0" destOrd="0" presId="urn:microsoft.com/office/officeart/2008/layout/HexagonCluster"/>
    <dgm:cxn modelId="{67B3A663-7A3A-4E66-AA11-64971C242800}" type="presParOf" srcId="{5C81C9F3-93CB-46A7-A084-992D2823176A}" destId="{446034CA-8BDE-4B70-96AE-F06BA0A2F19C}" srcOrd="1" destOrd="0" presId="urn:microsoft.com/office/officeart/2008/layout/HexagonCluster"/>
    <dgm:cxn modelId="{A06AF8B5-7003-44D1-ACA9-AFB272A74158}" type="presParOf" srcId="{446034CA-8BDE-4B70-96AE-F06BA0A2F19C}" destId="{5BABA233-67D8-4E72-A611-DDA5908BCECF}" srcOrd="0" destOrd="0" presId="urn:microsoft.com/office/officeart/2008/layout/HexagonCluster"/>
    <dgm:cxn modelId="{2ABFC1E3-34C4-412A-930F-5FBC0CB61312}" type="presParOf" srcId="{5C81C9F3-93CB-46A7-A084-992D2823176A}" destId="{0093F4B2-0809-4139-BC50-422C00823375}" srcOrd="2" destOrd="0" presId="urn:microsoft.com/office/officeart/2008/layout/HexagonCluster"/>
    <dgm:cxn modelId="{EB9E29E3-4E4C-44F0-B136-A0A5CE9D32B4}" type="presParOf" srcId="{0093F4B2-0809-4139-BC50-422C00823375}" destId="{422BB4E5-A3AA-45E5-ABE7-7431CEDFDFD7}" srcOrd="0" destOrd="0" presId="urn:microsoft.com/office/officeart/2008/layout/HexagonCluster"/>
    <dgm:cxn modelId="{88B8CF32-E828-4613-89C2-361AC6F51CD7}" type="presParOf" srcId="{5C81C9F3-93CB-46A7-A084-992D2823176A}" destId="{DF2F7DF2-FAD2-462F-86B3-26532A54177F}" srcOrd="3" destOrd="0" presId="urn:microsoft.com/office/officeart/2008/layout/HexagonCluster"/>
    <dgm:cxn modelId="{DAA914A4-9352-488B-90BE-89A59124F2D7}" type="presParOf" srcId="{DF2F7DF2-FAD2-462F-86B3-26532A54177F}" destId="{6DCEEC26-F23D-4F01-B08A-A8F691D4B427}" srcOrd="0" destOrd="0" presId="urn:microsoft.com/office/officeart/2008/layout/HexagonCluster"/>
    <dgm:cxn modelId="{194B1A8B-0928-47F9-BD28-1682EBFE8F42}" type="presParOf" srcId="{5C81C9F3-93CB-46A7-A084-992D2823176A}" destId="{AD8E3EB3-220D-4148-A626-2AA68373DF0A}" srcOrd="4" destOrd="0" presId="urn:microsoft.com/office/officeart/2008/layout/HexagonCluster"/>
    <dgm:cxn modelId="{D5D7D770-4E67-4C5E-A811-61DA9212A958}" type="presParOf" srcId="{AD8E3EB3-220D-4148-A626-2AA68373DF0A}" destId="{9AC41CA1-F1FC-4FF8-BE33-727C1025BB95}" srcOrd="0" destOrd="0" presId="urn:microsoft.com/office/officeart/2008/layout/HexagonCluster"/>
    <dgm:cxn modelId="{E2214CF8-02D2-4A8E-9E94-95F01475EF29}" type="presParOf" srcId="{5C81C9F3-93CB-46A7-A084-992D2823176A}" destId="{A229D272-BE6A-4700-A6B5-83E82DB9BCF0}" srcOrd="5" destOrd="0" presId="urn:microsoft.com/office/officeart/2008/layout/HexagonCluster"/>
    <dgm:cxn modelId="{BD8C256F-A77B-4637-91D3-A5EFC9DF8F7C}" type="presParOf" srcId="{A229D272-BE6A-4700-A6B5-83E82DB9BCF0}" destId="{B237A453-62C0-4047-8DA8-6F01BE4E01D3}" srcOrd="0" destOrd="0" presId="urn:microsoft.com/office/officeart/2008/layout/HexagonCluster"/>
    <dgm:cxn modelId="{2B369A0D-E001-4643-B063-689C20BBF14C}" type="presParOf" srcId="{5C81C9F3-93CB-46A7-A084-992D2823176A}" destId="{D2EDA9F8-5422-4DFD-9776-52D69CA87CBE}" srcOrd="6" destOrd="0" presId="urn:microsoft.com/office/officeart/2008/layout/HexagonCluster"/>
    <dgm:cxn modelId="{42A93135-8AD2-441A-93B5-81674BE0A086}" type="presParOf" srcId="{D2EDA9F8-5422-4DFD-9776-52D69CA87CBE}" destId="{C635A468-4664-49E2-A857-E3545995037B}" srcOrd="0" destOrd="0" presId="urn:microsoft.com/office/officeart/2008/layout/HexagonCluster"/>
    <dgm:cxn modelId="{45FD67F8-C96F-475D-BF57-6BE9D410F728}" type="presParOf" srcId="{5C81C9F3-93CB-46A7-A084-992D2823176A}" destId="{2A073340-C38C-499F-B56F-55ED1610DF1A}" srcOrd="7" destOrd="0" presId="urn:microsoft.com/office/officeart/2008/layout/HexagonCluster"/>
    <dgm:cxn modelId="{10D0D966-4DEC-4596-94AC-45F074F0FCD0}" type="presParOf" srcId="{2A073340-C38C-499F-B56F-55ED1610DF1A}" destId="{8F42B235-6307-48BB-9710-17472314EF78}" srcOrd="0" destOrd="0" presId="urn:microsoft.com/office/officeart/2008/layout/HexagonCluster"/>
    <dgm:cxn modelId="{A69CA9F6-EB76-490F-B781-B16C022A3DF9}" type="presParOf" srcId="{5C81C9F3-93CB-46A7-A084-992D2823176A}" destId="{90E9973C-5AC3-4493-BCF9-43675BE59285}" srcOrd="8" destOrd="0" presId="urn:microsoft.com/office/officeart/2008/layout/HexagonCluster"/>
    <dgm:cxn modelId="{F3761E65-1FFA-4383-B548-FB15C9128E78}" type="presParOf" srcId="{90E9973C-5AC3-4493-BCF9-43675BE59285}" destId="{8050F725-A700-452B-92A3-538591B46922}" srcOrd="0" destOrd="0" presId="urn:microsoft.com/office/officeart/2008/layout/HexagonCluster"/>
    <dgm:cxn modelId="{8EB5EA82-79F9-45F4-AA6C-A5DACAB80D35}" type="presParOf" srcId="{5C81C9F3-93CB-46A7-A084-992D2823176A}" destId="{F3D051C0-38B5-4D57-898F-D8431872DEE9}" srcOrd="9" destOrd="0" presId="urn:microsoft.com/office/officeart/2008/layout/HexagonCluster"/>
    <dgm:cxn modelId="{DFC33FDA-7B8A-4EBD-BCC4-608C328AD542}" type="presParOf" srcId="{F3D051C0-38B5-4D57-898F-D8431872DEE9}" destId="{4331E8AE-4B18-457D-BA66-CB5376EE32A6}" srcOrd="0" destOrd="0" presId="urn:microsoft.com/office/officeart/2008/layout/HexagonCluster"/>
    <dgm:cxn modelId="{0B8BA4B2-BF04-43A4-9833-3A1109C405BF}" type="presParOf" srcId="{5C81C9F3-93CB-46A7-A084-992D2823176A}" destId="{2915F788-2DD8-42EB-9A39-96A1C491F2F9}" srcOrd="10" destOrd="0" presId="urn:microsoft.com/office/officeart/2008/layout/HexagonCluster"/>
    <dgm:cxn modelId="{0223356C-1DF9-4BC2-98F8-8DF217503C46}" type="presParOf" srcId="{2915F788-2DD8-42EB-9A39-96A1C491F2F9}" destId="{C1A3CBD1-1A46-48A8-B7FF-35488B0A0223}" srcOrd="0" destOrd="0" presId="urn:microsoft.com/office/officeart/2008/layout/HexagonCluster"/>
    <dgm:cxn modelId="{9B9E9A82-0B2B-4A0C-9512-3817F75C5CD9}" type="presParOf" srcId="{5C81C9F3-93CB-46A7-A084-992D2823176A}" destId="{7970A6B5-F4D4-4C2C-9E28-DE26C196DB2F}" srcOrd="11" destOrd="0" presId="urn:microsoft.com/office/officeart/2008/layout/HexagonCluster"/>
    <dgm:cxn modelId="{865173FF-4CE5-4F75-BB0B-F132228EA05E}" type="presParOf" srcId="{7970A6B5-F4D4-4C2C-9E28-DE26C196DB2F}" destId="{4A9093A6-DA62-4130-B451-E3A55FB28A19}" srcOrd="0" destOrd="0" presId="urn:microsoft.com/office/officeart/2008/layout/HexagonCluster"/>
    <dgm:cxn modelId="{693451F5-0E6B-44ED-AC2D-07B5B0B827CC}" type="presParOf" srcId="{5C81C9F3-93CB-46A7-A084-992D2823176A}" destId="{D63E0722-9077-49B7-81ED-A67E1C8232B4}" srcOrd="12" destOrd="0" presId="urn:microsoft.com/office/officeart/2008/layout/HexagonCluster"/>
    <dgm:cxn modelId="{5DE61D0A-90B0-4F23-807D-03063A4F7EC7}" type="presParOf" srcId="{D63E0722-9077-49B7-81ED-A67E1C8232B4}" destId="{84CC5080-F2B5-4154-825A-3D2654589C03}" srcOrd="0" destOrd="0" presId="urn:microsoft.com/office/officeart/2008/layout/HexagonCluster"/>
    <dgm:cxn modelId="{34E3359E-2DE1-44FD-9D0F-E41F5E2E4EEC}" type="presParOf" srcId="{5C81C9F3-93CB-46A7-A084-992D2823176A}" destId="{8A702027-495E-45B8-A24C-447D86237CD2}" srcOrd="13" destOrd="0" presId="urn:microsoft.com/office/officeart/2008/layout/HexagonCluster"/>
    <dgm:cxn modelId="{21F31956-3808-4371-A148-F5533F326812}" type="presParOf" srcId="{8A702027-495E-45B8-A24C-447D86237CD2}" destId="{0E3C733E-4F2D-4DFE-AC6B-CE72EDF65827}" srcOrd="0" destOrd="0" presId="urn:microsoft.com/office/officeart/2008/layout/HexagonCluster"/>
    <dgm:cxn modelId="{881CC085-0402-47DA-88EE-60373A565E9C}" type="presParOf" srcId="{5C81C9F3-93CB-46A7-A084-992D2823176A}" destId="{FD758769-BA13-46C8-B715-98583DF3ADD1}" srcOrd="14" destOrd="0" presId="urn:microsoft.com/office/officeart/2008/layout/HexagonCluster"/>
    <dgm:cxn modelId="{034572D7-1552-429C-8A85-158A1F63AA42}" type="presParOf" srcId="{FD758769-BA13-46C8-B715-98583DF3ADD1}" destId="{BB9D5C8E-2126-492D-8611-924BDDDB9DDD}" srcOrd="0" destOrd="0" presId="urn:microsoft.com/office/officeart/2008/layout/HexagonCluster"/>
    <dgm:cxn modelId="{BE55E351-7CE2-470F-8877-FBCAC635968F}" type="presParOf" srcId="{5C81C9F3-93CB-46A7-A084-992D2823176A}" destId="{05B508A9-A529-4342-A9D7-EEB286B05468}" srcOrd="15" destOrd="0" presId="urn:microsoft.com/office/officeart/2008/layout/HexagonCluster"/>
    <dgm:cxn modelId="{E38FC678-328A-45FD-84F2-09E76E6D152A}" type="presParOf" srcId="{05B508A9-A529-4342-A9D7-EEB286B05468}" destId="{7C6A4AAA-B979-4E78-BEA6-2665A2B29F6F}" srcOrd="0" destOrd="0" presId="urn:microsoft.com/office/officeart/2008/layout/HexagonCluster"/>
    <dgm:cxn modelId="{7AE93965-3382-43E1-A672-6217B5345DE9}" type="presParOf" srcId="{5C81C9F3-93CB-46A7-A084-992D2823176A}" destId="{FDFABFCB-0CB8-4E2E-AB1D-C536668353A9}" srcOrd="16" destOrd="0" presId="urn:microsoft.com/office/officeart/2008/layout/HexagonCluster"/>
    <dgm:cxn modelId="{F8E5FC45-70DD-4BDF-B02D-216A4E98DC33}" type="presParOf" srcId="{FDFABFCB-0CB8-4E2E-AB1D-C536668353A9}" destId="{3BD674CA-5158-4EA0-9D63-C6E7FECB9B25}" srcOrd="0" destOrd="0" presId="urn:microsoft.com/office/officeart/2008/layout/HexagonCluster"/>
    <dgm:cxn modelId="{8D256F5C-DD07-4381-9800-1A418AD28196}" type="presParOf" srcId="{5C81C9F3-93CB-46A7-A084-992D2823176A}" destId="{8686674E-E17B-461F-8F1E-FCFC0353AD9D}" srcOrd="17" destOrd="0" presId="urn:microsoft.com/office/officeart/2008/layout/HexagonCluster"/>
    <dgm:cxn modelId="{F3917CDD-9002-4CE5-9D86-FDC61E8FF242}" type="presParOf" srcId="{8686674E-E17B-461F-8F1E-FCFC0353AD9D}" destId="{9368AFE0-2FD8-476D-BD7B-0AC5F9517AF7}" srcOrd="0" destOrd="0" presId="urn:microsoft.com/office/officeart/2008/layout/HexagonCluster"/>
    <dgm:cxn modelId="{55B3D522-B0B9-40EE-A2BA-0A74CAB39AA3}" type="presParOf" srcId="{5C81C9F3-93CB-46A7-A084-992D2823176A}" destId="{DB86AB8C-60DB-49B2-B67F-661241F6E211}" srcOrd="18" destOrd="0" presId="urn:microsoft.com/office/officeart/2008/layout/HexagonCluster"/>
    <dgm:cxn modelId="{E3F1AFC1-5605-4669-B8C6-A9B0A563669C}" type="presParOf" srcId="{DB86AB8C-60DB-49B2-B67F-661241F6E211}" destId="{216CA4B1-7BCD-4268-A1B4-5B1D776A3EEF}" srcOrd="0" destOrd="0" presId="urn:microsoft.com/office/officeart/2008/layout/HexagonCluster"/>
    <dgm:cxn modelId="{9F30DDBE-C201-45C9-8DCD-74D6FF38F437}" type="presParOf" srcId="{5C81C9F3-93CB-46A7-A084-992D2823176A}" destId="{DE50CA32-275C-4F02-8775-F45481CEC241}" srcOrd="19" destOrd="0" presId="urn:microsoft.com/office/officeart/2008/layout/HexagonCluster"/>
    <dgm:cxn modelId="{0DDC060A-128A-474D-A8F6-40B0C53CB5B0}" type="presParOf" srcId="{DE50CA32-275C-4F02-8775-F45481CEC241}" destId="{2FCE747B-0C26-4A24-A72E-73F6AE3B3D85}" srcOrd="0" destOrd="0" presId="urn:microsoft.com/office/officeart/2008/layout/HexagonCluster"/>
    <dgm:cxn modelId="{413BECE0-1EB2-4A1E-8182-0ACEFC4B841B}" type="presParOf" srcId="{5C81C9F3-93CB-46A7-A084-992D2823176A}" destId="{E31AB7F5-BEEB-4642-A24F-BC5DCCCC02D3}" srcOrd="20" destOrd="0" presId="urn:microsoft.com/office/officeart/2008/layout/HexagonCluster"/>
    <dgm:cxn modelId="{C3013A95-E05B-482F-9367-8CD3208EB663}" type="presParOf" srcId="{E31AB7F5-BEEB-4642-A24F-BC5DCCCC02D3}" destId="{03A02E77-8ADB-402C-ADF8-45E41A7DEA59}" srcOrd="0" destOrd="0" presId="urn:microsoft.com/office/officeart/2008/layout/HexagonCluster"/>
    <dgm:cxn modelId="{4D97DC7D-92DB-487C-9D4C-FBD47F4D15CC}" type="presParOf" srcId="{5C81C9F3-93CB-46A7-A084-992D2823176A}" destId="{E84DD836-0511-4F44-A23E-0E23B75A766A}" srcOrd="21" destOrd="0" presId="urn:microsoft.com/office/officeart/2008/layout/HexagonCluster"/>
    <dgm:cxn modelId="{E5261AE0-535D-450E-965E-99FD40BEAEF4}" type="presParOf" srcId="{E84DD836-0511-4F44-A23E-0E23B75A766A}" destId="{75B91A2C-F929-4C34-8F03-6D58D367C8F4}" srcOrd="0" destOrd="0" presId="urn:microsoft.com/office/officeart/2008/layout/HexagonCluster"/>
    <dgm:cxn modelId="{CCE39E42-9350-4F18-87ED-33A089B80BD2}" type="presParOf" srcId="{5C81C9F3-93CB-46A7-A084-992D2823176A}" destId="{F2766AD5-A999-4257-83E7-876D229CD4AC}" srcOrd="22" destOrd="0" presId="urn:microsoft.com/office/officeart/2008/layout/HexagonCluster"/>
    <dgm:cxn modelId="{ACC86A0F-9A5E-4BF4-9D2C-AD3546C4864F}" type="presParOf" srcId="{F2766AD5-A999-4257-83E7-876D229CD4AC}" destId="{E40DCB17-BEBF-42A7-B839-3AABDEB5A216}" srcOrd="0" destOrd="0" presId="urn:microsoft.com/office/officeart/2008/layout/HexagonCluster"/>
    <dgm:cxn modelId="{8CF50C28-5EA5-48D3-AE7B-F9D0242F86C7}" type="presParOf" srcId="{5C81C9F3-93CB-46A7-A084-992D2823176A}" destId="{55ED17CB-27C6-4CAE-B161-A3B624E948D6}" srcOrd="23" destOrd="0" presId="urn:microsoft.com/office/officeart/2008/layout/HexagonCluster"/>
    <dgm:cxn modelId="{7B0DA003-579D-4A2D-8D3D-E8000066D78B}" type="presParOf" srcId="{55ED17CB-27C6-4CAE-B161-A3B624E948D6}" destId="{606956B6-1263-4F5F-BE90-AFDD74E771DE}" srcOrd="0" destOrd="0" presId="urn:microsoft.com/office/officeart/2008/layout/HexagonCluster"/>
    <dgm:cxn modelId="{BA39D949-F712-4A01-BBE1-93F87F31B5E7}" type="presParOf" srcId="{5C81C9F3-93CB-46A7-A084-992D2823176A}" destId="{C4B095F1-E102-44C8-920E-6D7E87F8FC71}" srcOrd="24" destOrd="0" presId="urn:microsoft.com/office/officeart/2008/layout/HexagonCluster"/>
    <dgm:cxn modelId="{F1487A51-475D-420B-A82A-A220C41B3B57}" type="presParOf" srcId="{C4B095F1-E102-44C8-920E-6D7E87F8FC71}" destId="{EE9016BC-B457-4852-BAA7-5331BD7D184C}" srcOrd="0" destOrd="0" presId="urn:microsoft.com/office/officeart/2008/layout/HexagonCluster"/>
    <dgm:cxn modelId="{36EADB03-A1FF-4B98-84C8-A2922580B6A0}" type="presParOf" srcId="{5C81C9F3-93CB-46A7-A084-992D2823176A}" destId="{C6FF0D32-6A8C-4CD6-B568-C085324FA84C}" srcOrd="25" destOrd="0" presId="urn:microsoft.com/office/officeart/2008/layout/HexagonCluster"/>
    <dgm:cxn modelId="{C6E65805-A3C9-4B97-AA54-74FC212CBC2D}" type="presParOf" srcId="{C6FF0D32-6A8C-4CD6-B568-C085324FA84C}" destId="{45D08160-CB14-4FB7-8EB6-10905A18455E}" srcOrd="0" destOrd="0" presId="urn:microsoft.com/office/officeart/2008/layout/HexagonCluster"/>
    <dgm:cxn modelId="{2BF37D21-317F-4F67-9B21-B61A4D9664F5}" type="presParOf" srcId="{5C81C9F3-93CB-46A7-A084-992D2823176A}" destId="{A714E5EC-B89D-4C04-B516-073E8D8AA81C}" srcOrd="26" destOrd="0" presId="urn:microsoft.com/office/officeart/2008/layout/HexagonCluster"/>
    <dgm:cxn modelId="{33782018-7449-4CDF-9792-3B35AB0761A3}" type="presParOf" srcId="{A714E5EC-B89D-4C04-B516-073E8D8AA81C}" destId="{EFE42BB7-8A5B-4D3C-8524-848CAD41C063}" srcOrd="0" destOrd="0" presId="urn:microsoft.com/office/officeart/2008/layout/HexagonCluster"/>
    <dgm:cxn modelId="{85E22318-6428-4046-A638-DA0DC2943700}" type="presParOf" srcId="{5C81C9F3-93CB-46A7-A084-992D2823176A}" destId="{D769F22A-E3C1-4DC7-88EA-C58856A4344B}" srcOrd="27" destOrd="0" presId="urn:microsoft.com/office/officeart/2008/layout/HexagonCluster"/>
    <dgm:cxn modelId="{FA13B2AB-01EF-4A10-A56D-C6CB5A8E5226}" type="presParOf" srcId="{D769F22A-E3C1-4DC7-88EA-C58856A4344B}" destId="{BD5984F2-6837-4340-934B-404EF09799F3}"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22839-7E68-45E3-82B4-A960D8F0B3A6}">
      <dsp:nvSpPr>
        <dsp:cNvPr id="0" name=""/>
        <dsp:cNvSpPr/>
      </dsp:nvSpPr>
      <dsp:spPr>
        <a:xfrm>
          <a:off x="1531940" y="2221878"/>
          <a:ext cx="1557354" cy="1337260"/>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altLang="en-US" sz="2000" kern="1200" dirty="0" smtClean="0"/>
            <a:t>Universal access to primary education</a:t>
          </a:r>
          <a:endParaRPr lang="en-GB" sz="2000" kern="1200" dirty="0"/>
        </a:p>
      </dsp:txBody>
      <dsp:txXfrm>
        <a:off x="1773158" y="2429006"/>
        <a:ext cx="1074918" cy="923004"/>
      </dsp:txXfrm>
    </dsp:sp>
    <dsp:sp modelId="{5BABA233-67D8-4E72-A611-DDA5908BCECF}">
      <dsp:nvSpPr>
        <dsp:cNvPr id="0" name=""/>
        <dsp:cNvSpPr/>
      </dsp:nvSpPr>
      <dsp:spPr>
        <a:xfrm>
          <a:off x="1569099" y="2819689"/>
          <a:ext cx="181663" cy="15676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2BB4E5-A3AA-45E5-ABE7-7431CEDFDFD7}">
      <dsp:nvSpPr>
        <dsp:cNvPr id="0" name=""/>
        <dsp:cNvSpPr/>
      </dsp:nvSpPr>
      <dsp:spPr>
        <a:xfrm>
          <a:off x="191757" y="1482428"/>
          <a:ext cx="1557354" cy="1337260"/>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CEEC26-F23D-4F01-B08A-A8F691D4B427}">
      <dsp:nvSpPr>
        <dsp:cNvPr id="0" name=""/>
        <dsp:cNvSpPr/>
      </dsp:nvSpPr>
      <dsp:spPr>
        <a:xfrm>
          <a:off x="1258619" y="2642261"/>
          <a:ext cx="181663" cy="15676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865405"/>
              <a:satOff val="-1298"/>
              <a:lumOff val="-211"/>
              <a:alphaOff val="0"/>
            </a:schemeClr>
          </a:solidFill>
          <a:prstDash val="solid"/>
        </a:ln>
        <a:effectLst/>
      </dsp:spPr>
      <dsp:style>
        <a:lnRef idx="2">
          <a:scrgbClr r="0" g="0" b="0"/>
        </a:lnRef>
        <a:fillRef idx="1">
          <a:scrgbClr r="0" g="0" b="0"/>
        </a:fillRef>
        <a:effectRef idx="0">
          <a:scrgbClr r="0" g="0" b="0"/>
        </a:effectRef>
        <a:fontRef idx="minor"/>
      </dsp:style>
    </dsp:sp>
    <dsp:sp modelId="{9AC41CA1-F1FC-4FF8-BE33-727C1025BB95}">
      <dsp:nvSpPr>
        <dsp:cNvPr id="0" name=""/>
        <dsp:cNvSpPr/>
      </dsp:nvSpPr>
      <dsp:spPr>
        <a:xfrm>
          <a:off x="2872124" y="1478396"/>
          <a:ext cx="1557354" cy="1337260"/>
        </a:xfrm>
        <a:prstGeom prst="hexagon">
          <a:avLst>
            <a:gd name="adj" fmla="val 25000"/>
            <a:gd name="vf" fmla="val 115470"/>
          </a:avLst>
        </a:prstGeom>
        <a:solidFill>
          <a:schemeClr val="accent3">
            <a:hueOff val="1875044"/>
            <a:satOff val="-2813"/>
            <a:lumOff val="-458"/>
            <a:alphaOff val="0"/>
          </a:schemeClr>
        </a:solidFill>
        <a:ln w="25400" cap="flat" cmpd="sng" algn="ctr">
          <a:solidFill>
            <a:schemeClr val="accent3">
              <a:hueOff val="1875044"/>
              <a:satOff val="-2813"/>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altLang="en-US" sz="1800" kern="1200" dirty="0" smtClean="0"/>
            <a:t>Gender equality in school enrolment  </a:t>
          </a:r>
          <a:endParaRPr lang="en-GB" sz="1800" kern="1200" dirty="0"/>
        </a:p>
      </dsp:txBody>
      <dsp:txXfrm>
        <a:off x="3113342" y="1685524"/>
        <a:ext cx="1074918" cy="923004"/>
      </dsp:txXfrm>
    </dsp:sp>
    <dsp:sp modelId="{B237A453-62C0-4047-8DA8-6F01BE4E01D3}">
      <dsp:nvSpPr>
        <dsp:cNvPr id="0" name=""/>
        <dsp:cNvSpPr/>
      </dsp:nvSpPr>
      <dsp:spPr>
        <a:xfrm>
          <a:off x="3943940" y="2635204"/>
          <a:ext cx="181663" cy="15676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1730810"/>
              <a:satOff val="-2597"/>
              <a:lumOff val="-422"/>
              <a:alphaOff val="0"/>
            </a:schemeClr>
          </a:solidFill>
          <a:prstDash val="solid"/>
        </a:ln>
        <a:effectLst/>
      </dsp:spPr>
      <dsp:style>
        <a:lnRef idx="2">
          <a:scrgbClr r="0" g="0" b="0"/>
        </a:lnRef>
        <a:fillRef idx="1">
          <a:scrgbClr r="0" g="0" b="0"/>
        </a:fillRef>
        <a:effectRef idx="0">
          <a:scrgbClr r="0" g="0" b="0"/>
        </a:effectRef>
        <a:fontRef idx="minor"/>
      </dsp:style>
    </dsp:sp>
    <dsp:sp modelId="{C635A468-4664-49E2-A857-E3545995037B}">
      <dsp:nvSpPr>
        <dsp:cNvPr id="0" name=""/>
        <dsp:cNvSpPr/>
      </dsp:nvSpPr>
      <dsp:spPr>
        <a:xfrm>
          <a:off x="4211481" y="2218854"/>
          <a:ext cx="1557354" cy="1337260"/>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w="25400" cap="flat" cmpd="sng" algn="ctr">
          <a:solidFill>
            <a:schemeClr val="accent3">
              <a:hueOff val="1875044"/>
              <a:satOff val="-2813"/>
              <a:lumOff val="-458"/>
              <a:alphaOff val="0"/>
            </a:schemeClr>
          </a:solidFill>
          <a:prstDash val="solid"/>
        </a:ln>
        <a:effectLst/>
      </dsp:spPr>
      <dsp:style>
        <a:lnRef idx="2">
          <a:scrgbClr r="0" g="0" b="0"/>
        </a:lnRef>
        <a:fillRef idx="1">
          <a:scrgbClr r="0" g="0" b="0"/>
        </a:fillRef>
        <a:effectRef idx="0">
          <a:scrgbClr r="0" g="0" b="0"/>
        </a:effectRef>
        <a:fontRef idx="minor"/>
      </dsp:style>
    </dsp:sp>
    <dsp:sp modelId="{8F42B235-6307-48BB-9710-17472314EF78}">
      <dsp:nvSpPr>
        <dsp:cNvPr id="0" name=""/>
        <dsp:cNvSpPr/>
      </dsp:nvSpPr>
      <dsp:spPr>
        <a:xfrm>
          <a:off x="4249465" y="2814144"/>
          <a:ext cx="181663" cy="15676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2596215"/>
              <a:satOff val="-3895"/>
              <a:lumOff val="-633"/>
              <a:alphaOff val="0"/>
            </a:schemeClr>
          </a:solidFill>
          <a:prstDash val="solid"/>
        </a:ln>
        <a:effectLst/>
      </dsp:spPr>
      <dsp:style>
        <a:lnRef idx="2">
          <a:scrgbClr r="0" g="0" b="0"/>
        </a:lnRef>
        <a:fillRef idx="1">
          <a:scrgbClr r="0" g="0" b="0"/>
        </a:fillRef>
        <a:effectRef idx="0">
          <a:scrgbClr r="0" g="0" b="0"/>
        </a:effectRef>
        <a:fontRef idx="minor"/>
      </dsp:style>
    </dsp:sp>
    <dsp:sp modelId="{8050F725-A700-452B-92A3-538591B46922}">
      <dsp:nvSpPr>
        <dsp:cNvPr id="0" name=""/>
        <dsp:cNvSpPr/>
      </dsp:nvSpPr>
      <dsp:spPr>
        <a:xfrm>
          <a:off x="1531940" y="743482"/>
          <a:ext cx="1557354" cy="1337260"/>
        </a:xfrm>
        <a:prstGeom prst="hexagon">
          <a:avLst>
            <a:gd name="adj" fmla="val 25000"/>
            <a:gd name="vf" fmla="val 115470"/>
          </a:avLst>
        </a:prstGeom>
        <a:solidFill>
          <a:schemeClr val="accent3">
            <a:hueOff val="3750088"/>
            <a:satOff val="-5627"/>
            <a:lumOff val="-915"/>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altLang="en-US" sz="1800" kern="1200" dirty="0" smtClean="0"/>
            <a:t>Income poverty more than halved </a:t>
          </a:r>
          <a:endParaRPr lang="en-GB" sz="1800" kern="1200" dirty="0"/>
        </a:p>
      </dsp:txBody>
      <dsp:txXfrm>
        <a:off x="1773158" y="950610"/>
        <a:ext cx="1074918" cy="923004"/>
      </dsp:txXfrm>
    </dsp:sp>
    <dsp:sp modelId="{4331E8AE-4B18-457D-BA66-CB5376EE32A6}">
      <dsp:nvSpPr>
        <dsp:cNvPr id="0" name=""/>
        <dsp:cNvSpPr/>
      </dsp:nvSpPr>
      <dsp:spPr>
        <a:xfrm>
          <a:off x="2592196" y="761628"/>
          <a:ext cx="181663" cy="15676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3461620"/>
              <a:satOff val="-5194"/>
              <a:lumOff val="-845"/>
              <a:alphaOff val="0"/>
            </a:schemeClr>
          </a:solidFill>
          <a:prstDash val="solid"/>
        </a:ln>
        <a:effectLst/>
      </dsp:spPr>
      <dsp:style>
        <a:lnRef idx="2">
          <a:scrgbClr r="0" g="0" b="0"/>
        </a:lnRef>
        <a:fillRef idx="1">
          <a:scrgbClr r="0" g="0" b="0"/>
        </a:fillRef>
        <a:effectRef idx="0">
          <a:scrgbClr r="0" g="0" b="0"/>
        </a:effectRef>
        <a:fontRef idx="minor"/>
      </dsp:style>
    </dsp:sp>
    <dsp:sp modelId="{C1A3CBD1-1A46-48A8-B7FF-35488B0A0223}">
      <dsp:nvSpPr>
        <dsp:cNvPr id="0" name=""/>
        <dsp:cNvSpPr/>
      </dsp:nvSpPr>
      <dsp:spPr>
        <a:xfrm>
          <a:off x="2872124" y="0"/>
          <a:ext cx="1557354" cy="1337260"/>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sp>
    <dsp:sp modelId="{4A9093A6-DA62-4130-B451-E3A55FB28A19}">
      <dsp:nvSpPr>
        <dsp:cNvPr id="0" name=""/>
        <dsp:cNvSpPr/>
      </dsp:nvSpPr>
      <dsp:spPr>
        <a:xfrm>
          <a:off x="2915888" y="592265"/>
          <a:ext cx="181663" cy="15676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4327024"/>
              <a:satOff val="-6492"/>
              <a:lumOff val="-1056"/>
              <a:alphaOff val="0"/>
            </a:schemeClr>
          </a:solidFill>
          <a:prstDash val="solid"/>
        </a:ln>
        <a:effectLst/>
      </dsp:spPr>
      <dsp:style>
        <a:lnRef idx="2">
          <a:scrgbClr r="0" g="0" b="0"/>
        </a:lnRef>
        <a:fillRef idx="1">
          <a:scrgbClr r="0" g="0" b="0"/>
        </a:fillRef>
        <a:effectRef idx="0">
          <a:scrgbClr r="0" g="0" b="0"/>
        </a:effectRef>
        <a:fontRef idx="minor"/>
      </dsp:style>
    </dsp:sp>
    <dsp:sp modelId="{84CC5080-F2B5-4154-825A-3D2654589C03}">
      <dsp:nvSpPr>
        <dsp:cNvPr id="0" name=""/>
        <dsp:cNvSpPr/>
      </dsp:nvSpPr>
      <dsp:spPr>
        <a:xfrm>
          <a:off x="4211481" y="740458"/>
          <a:ext cx="1557354" cy="1337260"/>
        </a:xfrm>
        <a:prstGeom prst="hexagon">
          <a:avLst>
            <a:gd name="adj" fmla="val 25000"/>
            <a:gd name="vf" fmla="val 115470"/>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altLang="en-US" sz="1800" kern="1200" dirty="0" smtClean="0"/>
            <a:t>Trend in infectious diseases reversed </a:t>
          </a:r>
          <a:endParaRPr lang="en-GB" sz="1800" kern="1200" dirty="0"/>
        </a:p>
      </dsp:txBody>
      <dsp:txXfrm>
        <a:off x="4452699" y="947586"/>
        <a:ext cx="1074918" cy="923004"/>
      </dsp:txXfrm>
    </dsp:sp>
    <dsp:sp modelId="{0E3C733E-4F2D-4DFE-AC6B-CE72EDF65827}">
      <dsp:nvSpPr>
        <dsp:cNvPr id="0" name=""/>
        <dsp:cNvSpPr/>
      </dsp:nvSpPr>
      <dsp:spPr>
        <a:xfrm>
          <a:off x="5559096" y="1333228"/>
          <a:ext cx="181663" cy="15676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5192429"/>
              <a:satOff val="-7791"/>
              <a:lumOff val="-1267"/>
              <a:alphaOff val="0"/>
            </a:schemeClr>
          </a:solidFill>
          <a:prstDash val="solid"/>
        </a:ln>
        <a:effectLst/>
      </dsp:spPr>
      <dsp:style>
        <a:lnRef idx="2">
          <a:scrgbClr r="0" g="0" b="0"/>
        </a:lnRef>
        <a:fillRef idx="1">
          <a:scrgbClr r="0" g="0" b="0"/>
        </a:fillRef>
        <a:effectRef idx="0">
          <a:scrgbClr r="0" g="0" b="0"/>
        </a:effectRef>
        <a:fontRef idx="minor"/>
      </dsp:style>
    </dsp:sp>
    <dsp:sp modelId="{BB9D5C8E-2126-492D-8611-924BDDDB9DDD}">
      <dsp:nvSpPr>
        <dsp:cNvPr id="0" name=""/>
        <dsp:cNvSpPr/>
      </dsp:nvSpPr>
      <dsp:spPr>
        <a:xfrm>
          <a:off x="5551665" y="1492509"/>
          <a:ext cx="1557354" cy="1337260"/>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3000" r="-13000"/>
          </a:stretch>
        </a:blip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7C6A4AAA-B979-4E78-BEA6-2665A2B29F6F}">
      <dsp:nvSpPr>
        <dsp:cNvPr id="0" name=""/>
        <dsp:cNvSpPr/>
      </dsp:nvSpPr>
      <dsp:spPr>
        <a:xfrm>
          <a:off x="5855539" y="1516200"/>
          <a:ext cx="181663" cy="15676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6057835"/>
              <a:satOff val="-9089"/>
              <a:lumOff val="-1478"/>
              <a:alphaOff val="0"/>
            </a:schemeClr>
          </a:solidFill>
          <a:prstDash val="solid"/>
        </a:ln>
        <a:effectLst/>
      </dsp:spPr>
      <dsp:style>
        <a:lnRef idx="2">
          <a:scrgbClr r="0" g="0" b="0"/>
        </a:lnRef>
        <a:fillRef idx="1">
          <a:scrgbClr r="0" g="0" b="0"/>
        </a:fillRef>
        <a:effectRef idx="0">
          <a:scrgbClr r="0" g="0" b="0"/>
        </a:effectRef>
        <a:fontRef idx="minor"/>
      </dsp:style>
    </dsp:sp>
    <dsp:sp modelId="{3BD674CA-5158-4EA0-9D63-C6E7FECB9B25}">
      <dsp:nvSpPr>
        <dsp:cNvPr id="0" name=""/>
        <dsp:cNvSpPr/>
      </dsp:nvSpPr>
      <dsp:spPr>
        <a:xfrm>
          <a:off x="5551665" y="14113"/>
          <a:ext cx="1557354" cy="1337260"/>
        </a:xfrm>
        <a:prstGeom prst="hexagon">
          <a:avLst>
            <a:gd name="adj" fmla="val 25000"/>
            <a:gd name="vf" fmla="val 115470"/>
          </a:avLst>
        </a:prstGeom>
        <a:solidFill>
          <a:schemeClr val="accent3">
            <a:hueOff val="7500176"/>
            <a:satOff val="-11253"/>
            <a:lumOff val="-183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altLang="en-US" sz="1800" kern="1200" dirty="0" smtClean="0"/>
            <a:t>Increased protected areas</a:t>
          </a:r>
          <a:endParaRPr lang="en-GB" sz="1800" kern="1200" dirty="0"/>
        </a:p>
      </dsp:txBody>
      <dsp:txXfrm>
        <a:off x="5792883" y="221241"/>
        <a:ext cx="1074918" cy="923004"/>
      </dsp:txXfrm>
    </dsp:sp>
    <dsp:sp modelId="{9368AFE0-2FD8-476D-BD7B-0AC5F9517AF7}">
      <dsp:nvSpPr>
        <dsp:cNvPr id="0" name=""/>
        <dsp:cNvSpPr/>
      </dsp:nvSpPr>
      <dsp:spPr>
        <a:xfrm>
          <a:off x="6899280" y="613436"/>
          <a:ext cx="181663" cy="15676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6923239"/>
              <a:satOff val="-10388"/>
              <a:lumOff val="-1689"/>
              <a:alphaOff val="0"/>
            </a:schemeClr>
          </a:solidFill>
          <a:prstDash val="solid"/>
        </a:ln>
        <a:effectLst/>
      </dsp:spPr>
      <dsp:style>
        <a:lnRef idx="2">
          <a:scrgbClr r="0" g="0" b="0"/>
        </a:lnRef>
        <a:fillRef idx="1">
          <a:scrgbClr r="0" g="0" b="0"/>
        </a:fillRef>
        <a:effectRef idx="0">
          <a:scrgbClr r="0" g="0" b="0"/>
        </a:effectRef>
        <a:fontRef idx="minor"/>
      </dsp:style>
    </dsp:sp>
    <dsp:sp modelId="{216CA4B1-7BCD-4268-A1B4-5B1D776A3EEF}">
      <dsp:nvSpPr>
        <dsp:cNvPr id="0" name=""/>
        <dsp:cNvSpPr/>
      </dsp:nvSpPr>
      <dsp:spPr>
        <a:xfrm>
          <a:off x="6891848" y="760116"/>
          <a:ext cx="1557354" cy="1337260"/>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7000" r="-7000"/>
          </a:stretch>
        </a:blip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sp>
    <dsp:sp modelId="{2FCE747B-0C26-4A24-A72E-73F6AE3B3D85}">
      <dsp:nvSpPr>
        <dsp:cNvPr id="0" name=""/>
        <dsp:cNvSpPr/>
      </dsp:nvSpPr>
      <dsp:spPr>
        <a:xfrm>
          <a:off x="7202328" y="789855"/>
          <a:ext cx="181663" cy="15676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7788645"/>
              <a:satOff val="-11686"/>
              <a:lumOff val="-1900"/>
              <a:alphaOff val="0"/>
            </a:schemeClr>
          </a:solidFill>
          <a:prstDash val="solid"/>
        </a:ln>
        <a:effectLst/>
      </dsp:spPr>
      <dsp:style>
        <a:lnRef idx="2">
          <a:scrgbClr r="0" g="0" b="0"/>
        </a:lnRef>
        <a:fillRef idx="1">
          <a:scrgbClr r="0" g="0" b="0"/>
        </a:fillRef>
        <a:effectRef idx="0">
          <a:scrgbClr r="0" g="0" b="0"/>
        </a:effectRef>
        <a:fontRef idx="minor"/>
      </dsp:style>
    </dsp:sp>
    <dsp:sp modelId="{03A02E77-8ADB-402C-ADF8-45E41A7DEA59}">
      <dsp:nvSpPr>
        <dsp:cNvPr id="0" name=""/>
        <dsp:cNvSpPr/>
      </dsp:nvSpPr>
      <dsp:spPr>
        <a:xfrm>
          <a:off x="6891848" y="2235992"/>
          <a:ext cx="1557354" cy="1337260"/>
        </a:xfrm>
        <a:prstGeom prst="hexagon">
          <a:avLst>
            <a:gd name="adj" fmla="val 25000"/>
            <a:gd name="vf" fmla="val 115470"/>
          </a:avLst>
        </a:prstGeom>
        <a:solidFill>
          <a:schemeClr val="accent3">
            <a:hueOff val="9375220"/>
            <a:satOff val="-14067"/>
            <a:lumOff val="-2288"/>
            <a:alphaOff val="0"/>
          </a:schemeClr>
        </a:solidFill>
        <a:ln w="25400" cap="flat" cmpd="sng" algn="ctr">
          <a:solidFill>
            <a:schemeClr val="accent3">
              <a:hueOff val="9375220"/>
              <a:satOff val="-14067"/>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altLang="en-US" sz="1800" kern="1200" dirty="0" smtClean="0"/>
            <a:t>Reduction of maternal mortality</a:t>
          </a:r>
          <a:endParaRPr lang="en-GB" sz="1800" kern="1200" dirty="0"/>
        </a:p>
      </dsp:txBody>
      <dsp:txXfrm>
        <a:off x="7133066" y="2443120"/>
        <a:ext cx="1074918" cy="923004"/>
      </dsp:txXfrm>
    </dsp:sp>
    <dsp:sp modelId="{75B91A2C-F929-4C34-8F03-6D58D367C8F4}">
      <dsp:nvSpPr>
        <dsp:cNvPr id="0" name=""/>
        <dsp:cNvSpPr/>
      </dsp:nvSpPr>
      <dsp:spPr>
        <a:xfrm>
          <a:off x="7200676" y="3407418"/>
          <a:ext cx="181663" cy="15676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8654049"/>
              <a:satOff val="-12985"/>
              <a:lumOff val="-2112"/>
              <a:alphaOff val="0"/>
            </a:schemeClr>
          </a:solidFill>
          <a:prstDash val="solid"/>
        </a:ln>
        <a:effectLst/>
      </dsp:spPr>
      <dsp:style>
        <a:lnRef idx="2">
          <a:scrgbClr r="0" g="0" b="0"/>
        </a:lnRef>
        <a:fillRef idx="1">
          <a:scrgbClr r="0" g="0" b="0"/>
        </a:fillRef>
        <a:effectRef idx="0">
          <a:scrgbClr r="0" g="0" b="0"/>
        </a:effectRef>
        <a:fontRef idx="minor"/>
      </dsp:style>
    </dsp:sp>
    <dsp:sp modelId="{E40DCB17-BEBF-42A7-B839-3AABDEB5A216}">
      <dsp:nvSpPr>
        <dsp:cNvPr id="0" name=""/>
        <dsp:cNvSpPr/>
      </dsp:nvSpPr>
      <dsp:spPr>
        <a:xfrm>
          <a:off x="5551665" y="2968385"/>
          <a:ext cx="1557354" cy="1337260"/>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5000" r="-15000"/>
          </a:stretch>
        </a:blipFill>
        <a:ln w="25400" cap="flat" cmpd="sng" algn="ctr">
          <a:solidFill>
            <a:schemeClr val="accent3">
              <a:hueOff val="9375220"/>
              <a:satOff val="-14067"/>
              <a:lumOff val="-2288"/>
              <a:alphaOff val="0"/>
            </a:schemeClr>
          </a:solidFill>
          <a:prstDash val="solid"/>
        </a:ln>
        <a:effectLst/>
      </dsp:spPr>
      <dsp:style>
        <a:lnRef idx="2">
          <a:scrgbClr r="0" g="0" b="0"/>
        </a:lnRef>
        <a:fillRef idx="1">
          <a:scrgbClr r="0" g="0" b="0"/>
        </a:fillRef>
        <a:effectRef idx="0">
          <a:scrgbClr r="0" g="0" b="0"/>
        </a:effectRef>
        <a:fontRef idx="minor"/>
      </dsp:style>
    </dsp:sp>
    <dsp:sp modelId="{606956B6-1263-4F5F-BE90-AFDD74E771DE}">
      <dsp:nvSpPr>
        <dsp:cNvPr id="0" name=""/>
        <dsp:cNvSpPr/>
      </dsp:nvSpPr>
      <dsp:spPr>
        <a:xfrm>
          <a:off x="6911666" y="3555106"/>
          <a:ext cx="181663" cy="15676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9519454"/>
              <a:satOff val="-14283"/>
              <a:lumOff val="-2323"/>
              <a:alphaOff val="0"/>
            </a:schemeClr>
          </a:solidFill>
          <a:prstDash val="solid"/>
        </a:ln>
        <a:effectLst/>
      </dsp:spPr>
      <dsp:style>
        <a:lnRef idx="2">
          <a:scrgbClr r="0" g="0" b="0"/>
        </a:lnRef>
        <a:fillRef idx="1">
          <a:scrgbClr r="0" g="0" b="0"/>
        </a:fillRef>
        <a:effectRef idx="0">
          <a:scrgbClr r="0" g="0" b="0"/>
        </a:effectRef>
        <a:fontRef idx="minor"/>
      </dsp:style>
    </dsp:sp>
    <dsp:sp modelId="{EE9016BC-B457-4852-BAA7-5331BD7D184C}">
      <dsp:nvSpPr>
        <dsp:cNvPr id="0" name=""/>
        <dsp:cNvSpPr/>
      </dsp:nvSpPr>
      <dsp:spPr>
        <a:xfrm>
          <a:off x="2870472" y="2959816"/>
          <a:ext cx="1557354" cy="1337260"/>
        </a:xfrm>
        <a:prstGeom prst="hexagon">
          <a:avLst>
            <a:gd name="adj" fmla="val 25000"/>
            <a:gd name="vf" fmla="val 115470"/>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GB" sz="1800" kern="1200" dirty="0" smtClean="0"/>
            <a:t>Reduction of child mortality</a:t>
          </a:r>
          <a:endParaRPr lang="en-GB" sz="1800" kern="1200" dirty="0"/>
        </a:p>
      </dsp:txBody>
      <dsp:txXfrm>
        <a:off x="3111690" y="3166944"/>
        <a:ext cx="1074918" cy="923004"/>
      </dsp:txXfrm>
    </dsp:sp>
    <dsp:sp modelId="{45D08160-CB14-4FB7-8EB6-10905A18455E}">
      <dsp:nvSpPr>
        <dsp:cNvPr id="0" name=""/>
        <dsp:cNvSpPr/>
      </dsp:nvSpPr>
      <dsp:spPr>
        <a:xfrm>
          <a:off x="2915062" y="3552586"/>
          <a:ext cx="181663" cy="15676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10384859"/>
              <a:satOff val="-15582"/>
              <a:lumOff val="-2534"/>
              <a:alphaOff val="0"/>
            </a:schemeClr>
          </a:solidFill>
          <a:prstDash val="solid"/>
        </a:ln>
        <a:effectLst/>
      </dsp:spPr>
      <dsp:style>
        <a:lnRef idx="2">
          <a:scrgbClr r="0" g="0" b="0"/>
        </a:lnRef>
        <a:fillRef idx="1">
          <a:scrgbClr r="0" g="0" b="0"/>
        </a:fillRef>
        <a:effectRef idx="0">
          <a:scrgbClr r="0" g="0" b="0"/>
        </a:effectRef>
        <a:fontRef idx="minor"/>
      </dsp:style>
    </dsp:sp>
    <dsp:sp modelId="{EFE42BB7-8A5B-4D3C-8524-848CAD41C063}">
      <dsp:nvSpPr>
        <dsp:cNvPr id="0" name=""/>
        <dsp:cNvSpPr/>
      </dsp:nvSpPr>
      <dsp:spPr>
        <a:xfrm>
          <a:off x="1531114" y="3703299"/>
          <a:ext cx="1557354" cy="1337260"/>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3000" r="-13000"/>
          </a:stretch>
        </a:blip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BD5984F2-6837-4340-934B-404EF09799F3}">
      <dsp:nvSpPr>
        <dsp:cNvPr id="0" name=""/>
        <dsp:cNvSpPr/>
      </dsp:nvSpPr>
      <dsp:spPr>
        <a:xfrm>
          <a:off x="2590545" y="3721949"/>
          <a:ext cx="181663" cy="156761"/>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E802204-1B58-4916-8861-DB8FB5A1565D}" type="datetimeFigureOut">
              <a:rPr lang="en-US" smtClean="0"/>
              <a:t>9/29/2015</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6CCC58FC-1F0B-4E63-8533-BB56C4248A37}" type="slidenum">
              <a:rPr lang="en-US" smtClean="0"/>
              <a:t>‹#›</a:t>
            </a:fld>
            <a:endParaRPr lang="en-US"/>
          </a:p>
        </p:txBody>
      </p:sp>
    </p:spTree>
    <p:extLst>
      <p:ext uri="{BB962C8B-B14F-4D97-AF65-F5344CB8AC3E}">
        <p14:creationId xmlns:p14="http://schemas.microsoft.com/office/powerpoint/2010/main" val="3185111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FF57ADE-98C1-4183-9B82-1C4CBF13ED28}" type="datetimeFigureOut">
              <a:rPr lang="es-ES" smtClean="0"/>
              <a:t>29/09/2015</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80EBCA9-66A6-44E5-95C1-F9C295376DF5}" type="slidenum">
              <a:rPr lang="es-ES" smtClean="0"/>
              <a:t>‹#›</a:t>
            </a:fld>
            <a:endParaRPr lang="es-ES"/>
          </a:p>
        </p:txBody>
      </p:sp>
    </p:spTree>
    <p:extLst>
      <p:ext uri="{BB962C8B-B14F-4D97-AF65-F5344CB8AC3E}">
        <p14:creationId xmlns:p14="http://schemas.microsoft.com/office/powerpoint/2010/main" val="1233740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marR="0" lvl="0" indent="-342900">
              <a:lnSpc>
                <a:spcPct val="115000"/>
              </a:lnSpc>
              <a:spcBef>
                <a:spcPts val="0"/>
              </a:spcBef>
              <a:spcAft>
                <a:spcPts val="1000"/>
              </a:spcAft>
              <a:buFont typeface="Arial"/>
              <a:buChar char="•"/>
              <a:tabLst>
                <a:tab pos="457200" algn="l"/>
              </a:tabLst>
            </a:pPr>
            <a:endParaRPr lang="en-US" sz="1100" dirty="0">
              <a:effectLst/>
              <a:latin typeface="+mn-lt"/>
              <a:ea typeface="Calibri"/>
              <a:cs typeface="Times New Roman"/>
            </a:endParaRPr>
          </a:p>
        </p:txBody>
      </p:sp>
      <p:sp>
        <p:nvSpPr>
          <p:cNvPr id="4" name="3 Marcador de número de diapositiva"/>
          <p:cNvSpPr>
            <a:spLocks noGrp="1"/>
          </p:cNvSpPr>
          <p:nvPr>
            <p:ph type="sldNum" sz="quarter" idx="10"/>
          </p:nvPr>
        </p:nvSpPr>
        <p:spPr/>
        <p:txBody>
          <a:bodyPr/>
          <a:lstStyle/>
          <a:p>
            <a:fld id="{C80EBCA9-66A6-44E5-95C1-F9C295376DF5}" type="slidenum">
              <a:rPr lang="es-ES" smtClean="0"/>
              <a:t>1</a:t>
            </a:fld>
            <a:endParaRPr lang="es-ES"/>
          </a:p>
        </p:txBody>
      </p:sp>
    </p:spTree>
    <p:extLst>
      <p:ext uri="{BB962C8B-B14F-4D97-AF65-F5344CB8AC3E}">
        <p14:creationId xmlns:p14="http://schemas.microsoft.com/office/powerpoint/2010/main" val="67350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Arial"/>
              <a:buChar char="•"/>
              <a:tabLst>
                <a:tab pos="457200" algn="l"/>
              </a:tabLst>
            </a:pPr>
            <a:endParaRPr lang="en-US"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C80EBCA9-66A6-44E5-95C1-F9C295376DF5}" type="slidenum">
              <a:rPr lang="es-ES" smtClean="0"/>
              <a:t>10</a:t>
            </a:fld>
            <a:endParaRPr lang="es-ES"/>
          </a:p>
        </p:txBody>
      </p:sp>
    </p:spTree>
    <p:extLst>
      <p:ext uri="{BB962C8B-B14F-4D97-AF65-F5344CB8AC3E}">
        <p14:creationId xmlns:p14="http://schemas.microsoft.com/office/powerpoint/2010/main" val="1769332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Arial"/>
              <a:buChar char="•"/>
              <a:tabLst>
                <a:tab pos="457200" algn="l"/>
              </a:tabLst>
            </a:pPr>
            <a:endParaRPr lang="en-US" sz="105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C80EBCA9-66A6-44E5-95C1-F9C295376DF5}" type="slidenum">
              <a:rPr lang="es-ES" smtClean="0"/>
              <a:t>11</a:t>
            </a:fld>
            <a:endParaRPr lang="es-ES"/>
          </a:p>
        </p:txBody>
      </p:sp>
    </p:spTree>
    <p:extLst>
      <p:ext uri="{BB962C8B-B14F-4D97-AF65-F5344CB8AC3E}">
        <p14:creationId xmlns:p14="http://schemas.microsoft.com/office/powerpoint/2010/main" val="3494931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C80EBCA9-66A6-44E5-95C1-F9C295376DF5}" type="slidenum">
              <a:rPr lang="es-ES" smtClean="0"/>
              <a:t>12</a:t>
            </a:fld>
            <a:endParaRPr lang="es-ES"/>
          </a:p>
        </p:txBody>
      </p:sp>
    </p:spTree>
    <p:extLst>
      <p:ext uri="{BB962C8B-B14F-4D97-AF65-F5344CB8AC3E}">
        <p14:creationId xmlns:p14="http://schemas.microsoft.com/office/powerpoint/2010/main" val="269591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Arial"/>
              <a:buChar char="•"/>
              <a:tabLst>
                <a:tab pos="457200" algn="l"/>
              </a:tabLst>
            </a:pPr>
            <a:endParaRPr lang="en-US" sz="1100" dirty="0">
              <a:effectLst/>
              <a:latin typeface="+mn-lt"/>
              <a:ea typeface="Calibri"/>
              <a:cs typeface="Cordia New"/>
            </a:endParaRPr>
          </a:p>
        </p:txBody>
      </p:sp>
      <p:sp>
        <p:nvSpPr>
          <p:cNvPr id="4" name="Slide Number Placeholder 3"/>
          <p:cNvSpPr>
            <a:spLocks noGrp="1"/>
          </p:cNvSpPr>
          <p:nvPr>
            <p:ph type="sldNum" sz="quarter" idx="10"/>
          </p:nvPr>
        </p:nvSpPr>
        <p:spPr/>
        <p:txBody>
          <a:bodyPr/>
          <a:lstStyle/>
          <a:p>
            <a:fld id="{C80EBCA9-66A6-44E5-95C1-F9C295376DF5}" type="slidenum">
              <a:rPr lang="es-ES" smtClean="0"/>
              <a:t>13</a:t>
            </a:fld>
            <a:endParaRPr lang="es-ES"/>
          </a:p>
        </p:txBody>
      </p:sp>
    </p:spTree>
    <p:extLst>
      <p:ext uri="{BB962C8B-B14F-4D97-AF65-F5344CB8AC3E}">
        <p14:creationId xmlns:p14="http://schemas.microsoft.com/office/powerpoint/2010/main" val="352414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C80EBCA9-66A6-44E5-95C1-F9C295376DF5}" type="slidenum">
              <a:rPr lang="es-ES" smtClean="0"/>
              <a:t>14</a:t>
            </a:fld>
            <a:endParaRPr lang="es-ES"/>
          </a:p>
        </p:txBody>
      </p:sp>
    </p:spTree>
    <p:extLst>
      <p:ext uri="{BB962C8B-B14F-4D97-AF65-F5344CB8AC3E}">
        <p14:creationId xmlns:p14="http://schemas.microsoft.com/office/powerpoint/2010/main" val="231748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marR="0" lvl="0" indent="-342900">
              <a:lnSpc>
                <a:spcPct val="115000"/>
              </a:lnSpc>
              <a:spcBef>
                <a:spcPts val="0"/>
              </a:spcBef>
              <a:spcAft>
                <a:spcPts val="1000"/>
              </a:spcAft>
              <a:buFont typeface="Arial"/>
              <a:buChar char="•"/>
              <a:tabLst>
                <a:tab pos="457200" algn="l"/>
              </a:tabLst>
            </a:pPr>
            <a:endParaRPr lang="en-US" sz="1050" dirty="0">
              <a:effectLst/>
              <a:latin typeface="+mn-lt"/>
              <a:ea typeface="Calibri"/>
              <a:cs typeface="Times New Roman"/>
            </a:endParaRPr>
          </a:p>
        </p:txBody>
      </p:sp>
      <p:sp>
        <p:nvSpPr>
          <p:cNvPr id="4" name="3 Marcador de número de diapositiva"/>
          <p:cNvSpPr>
            <a:spLocks noGrp="1"/>
          </p:cNvSpPr>
          <p:nvPr>
            <p:ph type="sldNum" sz="quarter" idx="10"/>
          </p:nvPr>
        </p:nvSpPr>
        <p:spPr/>
        <p:txBody>
          <a:bodyPr/>
          <a:lstStyle/>
          <a:p>
            <a:fld id="{C80EBCA9-66A6-44E5-95C1-F9C295376DF5}" type="slidenum">
              <a:rPr lang="es-ES" smtClean="0"/>
              <a:t>15</a:t>
            </a:fld>
            <a:endParaRPr lang="es-ES"/>
          </a:p>
        </p:txBody>
      </p:sp>
    </p:spTree>
    <p:extLst>
      <p:ext uri="{BB962C8B-B14F-4D97-AF65-F5344CB8AC3E}">
        <p14:creationId xmlns:p14="http://schemas.microsoft.com/office/powerpoint/2010/main" val="1924119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Arial"/>
              <a:buChar char="•"/>
              <a:tabLst>
                <a:tab pos="457200" algn="l"/>
              </a:tabLst>
            </a:pPr>
            <a:endParaRPr lang="en-US"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C80EBCA9-66A6-44E5-95C1-F9C295376DF5}" type="slidenum">
              <a:rPr lang="es-ES" smtClean="0"/>
              <a:t>16</a:t>
            </a:fld>
            <a:endParaRPr lang="es-ES"/>
          </a:p>
        </p:txBody>
      </p:sp>
    </p:spTree>
    <p:extLst>
      <p:ext uri="{BB962C8B-B14F-4D97-AF65-F5344CB8AC3E}">
        <p14:creationId xmlns:p14="http://schemas.microsoft.com/office/powerpoint/2010/main" val="139255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Arial"/>
              <a:buChar char="•"/>
              <a:tabLst>
                <a:tab pos="457200" algn="l"/>
              </a:tabLst>
            </a:pPr>
            <a:endParaRPr lang="en-US"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C80EBCA9-66A6-44E5-95C1-F9C295376DF5}" type="slidenum">
              <a:rPr lang="es-ES" smtClean="0"/>
              <a:t>17</a:t>
            </a:fld>
            <a:endParaRPr lang="es-ES"/>
          </a:p>
        </p:txBody>
      </p:sp>
    </p:spTree>
    <p:extLst>
      <p:ext uri="{BB962C8B-B14F-4D97-AF65-F5344CB8AC3E}">
        <p14:creationId xmlns:p14="http://schemas.microsoft.com/office/powerpoint/2010/main" val="2852556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Arial"/>
              <a:buChar char="•"/>
              <a:tabLst>
                <a:tab pos="457200" algn="l"/>
              </a:tabLst>
            </a:pP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0EBCA9-66A6-44E5-95C1-F9C295376DF5}" type="slidenum">
              <a:rPr lang="es-ES" smtClean="0"/>
              <a:t>18</a:t>
            </a:fld>
            <a:endParaRPr lang="es-ES"/>
          </a:p>
        </p:txBody>
      </p:sp>
    </p:spTree>
    <p:extLst>
      <p:ext uri="{BB962C8B-B14F-4D97-AF65-F5344CB8AC3E}">
        <p14:creationId xmlns:p14="http://schemas.microsoft.com/office/powerpoint/2010/main" val="4015863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Arial"/>
              <a:buChar char="•"/>
              <a:tabLst>
                <a:tab pos="457200" algn="l"/>
              </a:tabLst>
            </a:pPr>
            <a:endParaRPr lang="en-US"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C80EBCA9-66A6-44E5-95C1-F9C295376DF5}" type="slidenum">
              <a:rPr lang="es-ES" smtClean="0"/>
              <a:t>19</a:t>
            </a:fld>
            <a:endParaRPr lang="es-ES"/>
          </a:p>
        </p:txBody>
      </p:sp>
    </p:spTree>
    <p:extLst>
      <p:ext uri="{BB962C8B-B14F-4D97-AF65-F5344CB8AC3E}">
        <p14:creationId xmlns:p14="http://schemas.microsoft.com/office/powerpoint/2010/main" val="4015863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Arial"/>
              <a:buChar char="•"/>
              <a:tabLst>
                <a:tab pos="457200" algn="l"/>
              </a:tabLst>
            </a:pPr>
            <a:endParaRPr lang="en-US" sz="1100" dirty="0">
              <a:effectLst/>
              <a:latin typeface="+mn-lt"/>
              <a:ea typeface="Calibri"/>
              <a:cs typeface="Cordia New"/>
            </a:endParaRPr>
          </a:p>
        </p:txBody>
      </p:sp>
      <p:sp>
        <p:nvSpPr>
          <p:cNvPr id="4" name="Slide Number Placeholder 3"/>
          <p:cNvSpPr>
            <a:spLocks noGrp="1"/>
          </p:cNvSpPr>
          <p:nvPr>
            <p:ph type="sldNum" sz="quarter" idx="10"/>
          </p:nvPr>
        </p:nvSpPr>
        <p:spPr/>
        <p:txBody>
          <a:bodyPr/>
          <a:lstStyle/>
          <a:p>
            <a:fld id="{C80EBCA9-66A6-44E5-95C1-F9C295376DF5}" type="slidenum">
              <a:rPr lang="es-ES" smtClean="0"/>
              <a:t>2</a:t>
            </a:fld>
            <a:endParaRPr lang="es-ES"/>
          </a:p>
        </p:txBody>
      </p:sp>
    </p:spTree>
    <p:extLst>
      <p:ext uri="{BB962C8B-B14F-4D97-AF65-F5344CB8AC3E}">
        <p14:creationId xmlns:p14="http://schemas.microsoft.com/office/powerpoint/2010/main" val="1184731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Arial"/>
              <a:buChar char="•"/>
              <a:tabLst>
                <a:tab pos="457200" algn="l"/>
              </a:tabLst>
            </a:pPr>
            <a:endParaRPr lang="en-US"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C80EBCA9-66A6-44E5-95C1-F9C295376DF5}" type="slidenum">
              <a:rPr lang="es-ES" smtClean="0"/>
              <a:t>20</a:t>
            </a:fld>
            <a:endParaRPr lang="es-ES"/>
          </a:p>
        </p:txBody>
      </p:sp>
    </p:spTree>
    <p:extLst>
      <p:ext uri="{BB962C8B-B14F-4D97-AF65-F5344CB8AC3E}">
        <p14:creationId xmlns:p14="http://schemas.microsoft.com/office/powerpoint/2010/main" val="4015863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Arial"/>
              <a:buChar char="•"/>
              <a:tabLst>
                <a:tab pos="457200" algn="l"/>
              </a:tabLst>
            </a:pPr>
            <a:endParaRPr lang="en-US"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C80EBCA9-66A6-44E5-95C1-F9C295376DF5}" type="slidenum">
              <a:rPr lang="es-ES" smtClean="0"/>
              <a:t>21</a:t>
            </a:fld>
            <a:endParaRPr lang="es-ES"/>
          </a:p>
        </p:txBody>
      </p:sp>
    </p:spTree>
    <p:extLst>
      <p:ext uri="{BB962C8B-B14F-4D97-AF65-F5344CB8AC3E}">
        <p14:creationId xmlns:p14="http://schemas.microsoft.com/office/powerpoint/2010/main" val="4015863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marR="0" lvl="0" indent="-342900">
              <a:lnSpc>
                <a:spcPct val="115000"/>
              </a:lnSpc>
              <a:spcBef>
                <a:spcPts val="0"/>
              </a:spcBef>
              <a:spcAft>
                <a:spcPts val="1000"/>
              </a:spcAft>
              <a:buFont typeface="Arial"/>
              <a:buChar char="•"/>
              <a:tabLst>
                <a:tab pos="457200" algn="l"/>
              </a:tabLst>
            </a:pPr>
            <a:endParaRPr lang="en-US" sz="1100" dirty="0">
              <a:effectLst/>
              <a:latin typeface="+mn-lt"/>
              <a:ea typeface="Calibri"/>
              <a:cs typeface="Times New Roman"/>
            </a:endParaRPr>
          </a:p>
        </p:txBody>
      </p:sp>
      <p:sp>
        <p:nvSpPr>
          <p:cNvPr id="4" name="3 Marcador de número de diapositiva"/>
          <p:cNvSpPr>
            <a:spLocks noGrp="1"/>
          </p:cNvSpPr>
          <p:nvPr>
            <p:ph type="sldNum" sz="quarter" idx="10"/>
          </p:nvPr>
        </p:nvSpPr>
        <p:spPr/>
        <p:txBody>
          <a:bodyPr/>
          <a:lstStyle/>
          <a:p>
            <a:fld id="{C80EBCA9-66A6-44E5-95C1-F9C295376DF5}" type="slidenum">
              <a:rPr lang="es-ES" smtClean="0"/>
              <a:t>22</a:t>
            </a:fld>
            <a:endParaRPr lang="es-ES"/>
          </a:p>
        </p:txBody>
      </p:sp>
    </p:spTree>
    <p:extLst>
      <p:ext uri="{BB962C8B-B14F-4D97-AF65-F5344CB8AC3E}">
        <p14:creationId xmlns:p14="http://schemas.microsoft.com/office/powerpoint/2010/main" val="740109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EBCA9-66A6-44E5-95C1-F9C295376DF5}" type="slidenum">
              <a:rPr lang="es-ES" smtClean="0"/>
              <a:t>23</a:t>
            </a:fld>
            <a:endParaRPr lang="es-ES"/>
          </a:p>
        </p:txBody>
      </p:sp>
    </p:spTree>
    <p:extLst>
      <p:ext uri="{BB962C8B-B14F-4D97-AF65-F5344CB8AC3E}">
        <p14:creationId xmlns:p14="http://schemas.microsoft.com/office/powerpoint/2010/main" val="311094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anose="020B0604020202020204" pitchFamily="34" charset="0"/>
              <a:buNone/>
            </a:pPr>
            <a:endParaRPr lang="es-ES_tradnl" baseline="0" dirty="0" smtClean="0"/>
          </a:p>
        </p:txBody>
      </p:sp>
      <p:sp>
        <p:nvSpPr>
          <p:cNvPr id="4" name="3 Marcador de número de diapositiva"/>
          <p:cNvSpPr>
            <a:spLocks noGrp="1"/>
          </p:cNvSpPr>
          <p:nvPr>
            <p:ph type="sldNum" sz="quarter" idx="10"/>
          </p:nvPr>
        </p:nvSpPr>
        <p:spPr/>
        <p:txBody>
          <a:bodyPr/>
          <a:lstStyle/>
          <a:p>
            <a:fld id="{C80EBCA9-66A6-44E5-95C1-F9C295376DF5}" type="slidenum">
              <a:rPr lang="es-ES" smtClean="0"/>
              <a:t>3</a:t>
            </a:fld>
            <a:endParaRPr lang="es-ES"/>
          </a:p>
        </p:txBody>
      </p:sp>
    </p:spTree>
    <p:extLst>
      <p:ext uri="{BB962C8B-B14F-4D97-AF65-F5344CB8AC3E}">
        <p14:creationId xmlns:p14="http://schemas.microsoft.com/office/powerpoint/2010/main" val="109324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a:lnSpc>
                <a:spcPct val="115000"/>
              </a:lnSpc>
              <a:spcBef>
                <a:spcPts val="0"/>
              </a:spcBef>
              <a:spcAft>
                <a:spcPts val="1000"/>
              </a:spcAft>
            </a:pPr>
            <a:endParaRPr lang="en-US" sz="1100" dirty="0">
              <a:effectLst/>
              <a:latin typeface="+mn-lt"/>
              <a:ea typeface="Calibri"/>
              <a:cs typeface="Times New Roman"/>
            </a:endParaRPr>
          </a:p>
        </p:txBody>
      </p:sp>
      <p:sp>
        <p:nvSpPr>
          <p:cNvPr id="4" name="3 Marcador de número de diapositiva"/>
          <p:cNvSpPr>
            <a:spLocks noGrp="1"/>
          </p:cNvSpPr>
          <p:nvPr>
            <p:ph type="sldNum" sz="quarter" idx="10"/>
          </p:nvPr>
        </p:nvSpPr>
        <p:spPr/>
        <p:txBody>
          <a:bodyPr/>
          <a:lstStyle/>
          <a:p>
            <a:fld id="{C80EBCA9-66A6-44E5-95C1-F9C295376DF5}" type="slidenum">
              <a:rPr lang="es-ES" smtClean="0"/>
              <a:t>4</a:t>
            </a:fld>
            <a:endParaRPr lang="es-ES"/>
          </a:p>
        </p:txBody>
      </p:sp>
    </p:spTree>
    <p:extLst>
      <p:ext uri="{BB962C8B-B14F-4D97-AF65-F5344CB8AC3E}">
        <p14:creationId xmlns:p14="http://schemas.microsoft.com/office/powerpoint/2010/main" val="3028367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a:lnSpc>
                <a:spcPct val="115000"/>
              </a:lnSpc>
              <a:spcBef>
                <a:spcPts val="0"/>
              </a:spcBef>
              <a:spcAft>
                <a:spcPts val="1000"/>
              </a:spcAft>
            </a:pPr>
            <a:endParaRPr lang="en-US" sz="1050" dirty="0">
              <a:effectLst/>
              <a:latin typeface="+mn-lt"/>
              <a:ea typeface="Calibri"/>
              <a:cs typeface="Times New Roman"/>
            </a:endParaRPr>
          </a:p>
        </p:txBody>
      </p:sp>
      <p:sp>
        <p:nvSpPr>
          <p:cNvPr id="4" name="3 Marcador de número de diapositiva"/>
          <p:cNvSpPr>
            <a:spLocks noGrp="1"/>
          </p:cNvSpPr>
          <p:nvPr>
            <p:ph type="sldNum" sz="quarter" idx="10"/>
          </p:nvPr>
        </p:nvSpPr>
        <p:spPr/>
        <p:txBody>
          <a:bodyPr/>
          <a:lstStyle/>
          <a:p>
            <a:fld id="{C80EBCA9-66A6-44E5-95C1-F9C295376DF5}" type="slidenum">
              <a:rPr lang="es-ES" smtClean="0"/>
              <a:t>5</a:t>
            </a:fld>
            <a:endParaRPr lang="es-ES"/>
          </a:p>
        </p:txBody>
      </p:sp>
    </p:spTree>
    <p:extLst>
      <p:ext uri="{BB962C8B-B14F-4D97-AF65-F5344CB8AC3E}">
        <p14:creationId xmlns:p14="http://schemas.microsoft.com/office/powerpoint/2010/main" val="2714730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Arial"/>
              <a:buChar char="•"/>
              <a:tabLst>
                <a:tab pos="457200" algn="l"/>
              </a:tabLst>
            </a:pPr>
            <a:endParaRPr lang="en-US" sz="1050" dirty="0">
              <a:effectLst/>
              <a:latin typeface="+mn-lt"/>
              <a:ea typeface="Calibri"/>
              <a:cs typeface="Cordia New"/>
            </a:endParaRPr>
          </a:p>
        </p:txBody>
      </p:sp>
      <p:sp>
        <p:nvSpPr>
          <p:cNvPr id="4" name="Slide Number Placeholder 3"/>
          <p:cNvSpPr>
            <a:spLocks noGrp="1"/>
          </p:cNvSpPr>
          <p:nvPr>
            <p:ph type="sldNum" sz="quarter" idx="10"/>
          </p:nvPr>
        </p:nvSpPr>
        <p:spPr/>
        <p:txBody>
          <a:bodyPr/>
          <a:lstStyle/>
          <a:p>
            <a:fld id="{C80EBCA9-66A6-44E5-95C1-F9C295376DF5}" type="slidenum">
              <a:rPr lang="es-ES" smtClean="0"/>
              <a:t>6</a:t>
            </a:fld>
            <a:endParaRPr lang="es-ES"/>
          </a:p>
        </p:txBody>
      </p:sp>
    </p:spTree>
    <p:extLst>
      <p:ext uri="{BB962C8B-B14F-4D97-AF65-F5344CB8AC3E}">
        <p14:creationId xmlns:p14="http://schemas.microsoft.com/office/powerpoint/2010/main" val="154011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1050" dirty="0">
              <a:effectLst/>
              <a:latin typeface="+mn-lt"/>
              <a:ea typeface="Calibri"/>
              <a:cs typeface="Cordia New"/>
            </a:endParaRPr>
          </a:p>
        </p:txBody>
      </p:sp>
      <p:sp>
        <p:nvSpPr>
          <p:cNvPr id="4" name="Slide Number Placeholder 3"/>
          <p:cNvSpPr>
            <a:spLocks noGrp="1"/>
          </p:cNvSpPr>
          <p:nvPr>
            <p:ph type="sldNum" sz="quarter" idx="10"/>
          </p:nvPr>
        </p:nvSpPr>
        <p:spPr/>
        <p:txBody>
          <a:bodyPr/>
          <a:lstStyle/>
          <a:p>
            <a:fld id="{C80EBCA9-66A6-44E5-95C1-F9C295376DF5}" type="slidenum">
              <a:rPr lang="es-ES" smtClean="0"/>
              <a:t>7</a:t>
            </a:fld>
            <a:endParaRPr lang="es-ES"/>
          </a:p>
        </p:txBody>
      </p:sp>
    </p:spTree>
    <p:extLst>
      <p:ext uri="{BB962C8B-B14F-4D97-AF65-F5344CB8AC3E}">
        <p14:creationId xmlns:p14="http://schemas.microsoft.com/office/powerpoint/2010/main" val="1328754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Arial"/>
              <a:buChar char="•"/>
              <a:tabLst>
                <a:tab pos="457200" algn="l"/>
              </a:tabLst>
            </a:pPr>
            <a:endParaRPr lang="en-US"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C80EBCA9-66A6-44E5-95C1-F9C295376DF5}" type="slidenum">
              <a:rPr lang="es-ES" smtClean="0"/>
              <a:t>8</a:t>
            </a:fld>
            <a:endParaRPr lang="es-ES"/>
          </a:p>
        </p:txBody>
      </p:sp>
    </p:spTree>
    <p:extLst>
      <p:ext uri="{BB962C8B-B14F-4D97-AF65-F5344CB8AC3E}">
        <p14:creationId xmlns:p14="http://schemas.microsoft.com/office/powerpoint/2010/main" val="276221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Arial"/>
              <a:buChar char="•"/>
              <a:tabLst>
                <a:tab pos="457200" algn="l"/>
              </a:tabLst>
            </a:pPr>
            <a:endParaRPr lang="en-US" sz="1050" dirty="0">
              <a:effectLst/>
              <a:latin typeface="+mn-lt"/>
              <a:ea typeface="Calibri"/>
              <a:cs typeface="Cordia New"/>
            </a:endParaRPr>
          </a:p>
        </p:txBody>
      </p:sp>
      <p:sp>
        <p:nvSpPr>
          <p:cNvPr id="4" name="Slide Number Placeholder 3"/>
          <p:cNvSpPr>
            <a:spLocks noGrp="1"/>
          </p:cNvSpPr>
          <p:nvPr>
            <p:ph type="sldNum" sz="quarter" idx="10"/>
          </p:nvPr>
        </p:nvSpPr>
        <p:spPr/>
        <p:txBody>
          <a:bodyPr/>
          <a:lstStyle/>
          <a:p>
            <a:fld id="{C80EBCA9-66A6-44E5-95C1-F9C295376DF5}" type="slidenum">
              <a:rPr lang="es-ES" smtClean="0"/>
              <a:t>9</a:t>
            </a:fld>
            <a:endParaRPr lang="es-ES"/>
          </a:p>
        </p:txBody>
      </p:sp>
    </p:spTree>
    <p:extLst>
      <p:ext uri="{BB962C8B-B14F-4D97-AF65-F5344CB8AC3E}">
        <p14:creationId xmlns:p14="http://schemas.microsoft.com/office/powerpoint/2010/main" val="2294882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534F19E-277B-4B56-9A6C-E556990B6FC2}" type="datetimeFigureOut">
              <a:rPr lang="es-ES" smtClean="0"/>
              <a:t>29/09/2015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9357DC-9523-4324-AF25-6C720EBC6BA0}" type="slidenum">
              <a:rPr lang="es-ES" smtClean="0"/>
              <a:t>‹#›</a:t>
            </a:fld>
            <a:endParaRPr lang="es-ES"/>
          </a:p>
        </p:txBody>
      </p:sp>
    </p:spTree>
    <p:extLst>
      <p:ext uri="{BB962C8B-B14F-4D97-AF65-F5344CB8AC3E}">
        <p14:creationId xmlns:p14="http://schemas.microsoft.com/office/powerpoint/2010/main" val="1454876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534F19E-277B-4B56-9A6C-E556990B6FC2}" type="datetimeFigureOut">
              <a:rPr lang="es-ES" smtClean="0"/>
              <a:t>29/09/2015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9357DC-9523-4324-AF25-6C720EBC6BA0}" type="slidenum">
              <a:rPr lang="es-ES" smtClean="0"/>
              <a:t>‹#›</a:t>
            </a:fld>
            <a:endParaRPr lang="es-ES"/>
          </a:p>
        </p:txBody>
      </p:sp>
    </p:spTree>
    <p:extLst>
      <p:ext uri="{BB962C8B-B14F-4D97-AF65-F5344CB8AC3E}">
        <p14:creationId xmlns:p14="http://schemas.microsoft.com/office/powerpoint/2010/main" val="110591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534F19E-277B-4B56-9A6C-E556990B6FC2}" type="datetimeFigureOut">
              <a:rPr lang="es-ES" smtClean="0"/>
              <a:t>29/09/2015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9357DC-9523-4324-AF25-6C720EBC6BA0}" type="slidenum">
              <a:rPr lang="es-ES" smtClean="0"/>
              <a:t>‹#›</a:t>
            </a:fld>
            <a:endParaRPr lang="es-ES"/>
          </a:p>
        </p:txBody>
      </p:sp>
    </p:spTree>
    <p:extLst>
      <p:ext uri="{BB962C8B-B14F-4D97-AF65-F5344CB8AC3E}">
        <p14:creationId xmlns:p14="http://schemas.microsoft.com/office/powerpoint/2010/main" val="2311569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534F19E-277B-4B56-9A6C-E556990B6FC2}" type="datetimeFigureOut">
              <a:rPr lang="es-ES" smtClean="0"/>
              <a:t>29/09/2015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9357DC-9523-4324-AF25-6C720EBC6BA0}" type="slidenum">
              <a:rPr lang="es-ES" smtClean="0"/>
              <a:t>‹#›</a:t>
            </a:fld>
            <a:endParaRPr lang="es-ES"/>
          </a:p>
        </p:txBody>
      </p:sp>
    </p:spTree>
    <p:extLst>
      <p:ext uri="{BB962C8B-B14F-4D97-AF65-F5344CB8AC3E}">
        <p14:creationId xmlns:p14="http://schemas.microsoft.com/office/powerpoint/2010/main" val="3268679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534F19E-277B-4B56-9A6C-E556990B6FC2}" type="datetimeFigureOut">
              <a:rPr lang="es-ES" smtClean="0"/>
              <a:t>29/09/2015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9357DC-9523-4324-AF25-6C720EBC6BA0}" type="slidenum">
              <a:rPr lang="es-ES" smtClean="0"/>
              <a:t>‹#›</a:t>
            </a:fld>
            <a:endParaRPr lang="es-ES"/>
          </a:p>
        </p:txBody>
      </p:sp>
    </p:spTree>
    <p:extLst>
      <p:ext uri="{BB962C8B-B14F-4D97-AF65-F5344CB8AC3E}">
        <p14:creationId xmlns:p14="http://schemas.microsoft.com/office/powerpoint/2010/main" val="3611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534F19E-277B-4B56-9A6C-E556990B6FC2}" type="datetimeFigureOut">
              <a:rPr lang="es-ES" smtClean="0"/>
              <a:t>29/09/2015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39357DC-9523-4324-AF25-6C720EBC6BA0}" type="slidenum">
              <a:rPr lang="es-ES" smtClean="0"/>
              <a:t>‹#›</a:t>
            </a:fld>
            <a:endParaRPr lang="es-ES"/>
          </a:p>
        </p:txBody>
      </p:sp>
    </p:spTree>
    <p:extLst>
      <p:ext uri="{BB962C8B-B14F-4D97-AF65-F5344CB8AC3E}">
        <p14:creationId xmlns:p14="http://schemas.microsoft.com/office/powerpoint/2010/main" val="25065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534F19E-277B-4B56-9A6C-E556990B6FC2}" type="datetimeFigureOut">
              <a:rPr lang="es-ES" smtClean="0"/>
              <a:t>29/09/2015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39357DC-9523-4324-AF25-6C720EBC6BA0}" type="slidenum">
              <a:rPr lang="es-ES" smtClean="0"/>
              <a:t>‹#›</a:t>
            </a:fld>
            <a:endParaRPr lang="es-ES"/>
          </a:p>
        </p:txBody>
      </p:sp>
    </p:spTree>
    <p:extLst>
      <p:ext uri="{BB962C8B-B14F-4D97-AF65-F5344CB8AC3E}">
        <p14:creationId xmlns:p14="http://schemas.microsoft.com/office/powerpoint/2010/main" val="177291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534F19E-277B-4B56-9A6C-E556990B6FC2}" type="datetimeFigureOut">
              <a:rPr lang="es-ES" smtClean="0"/>
              <a:t>29/09/2015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39357DC-9523-4324-AF25-6C720EBC6BA0}" type="slidenum">
              <a:rPr lang="es-ES" smtClean="0"/>
              <a:t>‹#›</a:t>
            </a:fld>
            <a:endParaRPr lang="es-ES"/>
          </a:p>
        </p:txBody>
      </p:sp>
    </p:spTree>
    <p:extLst>
      <p:ext uri="{BB962C8B-B14F-4D97-AF65-F5344CB8AC3E}">
        <p14:creationId xmlns:p14="http://schemas.microsoft.com/office/powerpoint/2010/main" val="320504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534F19E-277B-4B56-9A6C-E556990B6FC2}" type="datetimeFigureOut">
              <a:rPr lang="es-ES" smtClean="0"/>
              <a:t>29/09/2015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39357DC-9523-4324-AF25-6C720EBC6BA0}" type="slidenum">
              <a:rPr lang="es-ES" smtClean="0"/>
              <a:t>‹#›</a:t>
            </a:fld>
            <a:endParaRPr lang="es-ES"/>
          </a:p>
        </p:txBody>
      </p:sp>
    </p:spTree>
    <p:extLst>
      <p:ext uri="{BB962C8B-B14F-4D97-AF65-F5344CB8AC3E}">
        <p14:creationId xmlns:p14="http://schemas.microsoft.com/office/powerpoint/2010/main" val="1358052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34F19E-277B-4B56-9A6C-E556990B6FC2}" type="datetimeFigureOut">
              <a:rPr lang="es-ES" smtClean="0"/>
              <a:t>29/09/2015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39357DC-9523-4324-AF25-6C720EBC6BA0}" type="slidenum">
              <a:rPr lang="es-ES" smtClean="0"/>
              <a:t>‹#›</a:t>
            </a:fld>
            <a:endParaRPr lang="es-ES"/>
          </a:p>
        </p:txBody>
      </p:sp>
    </p:spTree>
    <p:extLst>
      <p:ext uri="{BB962C8B-B14F-4D97-AF65-F5344CB8AC3E}">
        <p14:creationId xmlns:p14="http://schemas.microsoft.com/office/powerpoint/2010/main" val="55421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34F19E-277B-4B56-9A6C-E556990B6FC2}" type="datetimeFigureOut">
              <a:rPr lang="es-ES" smtClean="0"/>
              <a:t>29/09/2015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39357DC-9523-4324-AF25-6C720EBC6BA0}" type="slidenum">
              <a:rPr lang="es-ES" smtClean="0"/>
              <a:t>‹#›</a:t>
            </a:fld>
            <a:endParaRPr lang="es-ES"/>
          </a:p>
        </p:txBody>
      </p:sp>
    </p:spTree>
    <p:extLst>
      <p:ext uri="{BB962C8B-B14F-4D97-AF65-F5344CB8AC3E}">
        <p14:creationId xmlns:p14="http://schemas.microsoft.com/office/powerpoint/2010/main" val="3469172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4F19E-277B-4B56-9A6C-E556990B6FC2}" type="datetimeFigureOut">
              <a:rPr lang="es-ES" smtClean="0"/>
              <a:t>29/09/2015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357DC-9523-4324-AF25-6C720EBC6BA0}" type="slidenum">
              <a:rPr lang="es-ES" smtClean="0"/>
              <a:t>‹#›</a:t>
            </a:fld>
            <a:endParaRPr lang="es-ES"/>
          </a:p>
        </p:txBody>
      </p:sp>
    </p:spTree>
    <p:extLst>
      <p:ext uri="{BB962C8B-B14F-4D97-AF65-F5344CB8AC3E}">
        <p14:creationId xmlns:p14="http://schemas.microsoft.com/office/powerpoint/2010/main" val="131437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484784"/>
            <a:ext cx="7772400" cy="1755626"/>
          </a:xfrm>
        </p:spPr>
        <p:txBody>
          <a:bodyPr>
            <a:normAutofit fontScale="90000"/>
          </a:bodyPr>
          <a:lstStyle/>
          <a:p>
            <a:r>
              <a:rPr lang="es-ES" dirty="0" smtClean="0"/>
              <a:t>International </a:t>
            </a:r>
            <a:r>
              <a:rPr lang="es-ES" dirty="0" err="1"/>
              <a:t>A</a:t>
            </a:r>
            <a:r>
              <a:rPr lang="es-ES" dirty="0" err="1" smtClean="0"/>
              <a:t>ssociations</a:t>
            </a:r>
            <a:r>
              <a:rPr lang="es-ES" dirty="0"/>
              <a:t>: </a:t>
            </a:r>
            <a:r>
              <a:rPr lang="es-ES" dirty="0" err="1"/>
              <a:t>P</a:t>
            </a:r>
            <a:r>
              <a:rPr lang="es-ES" dirty="0" err="1" smtClean="0"/>
              <a:t>ioneering</a:t>
            </a:r>
            <a:r>
              <a:rPr lang="es-ES" dirty="0" smtClean="0"/>
              <a:t> </a:t>
            </a:r>
            <a:r>
              <a:rPr lang="es-ES" dirty="0"/>
              <a:t>R</a:t>
            </a:r>
            <a:r>
              <a:rPr lang="es-ES" dirty="0" smtClean="0"/>
              <a:t>oles </a:t>
            </a:r>
            <a:r>
              <a:rPr lang="es-ES" dirty="0"/>
              <a:t>in </a:t>
            </a:r>
            <a:r>
              <a:rPr lang="es-ES" dirty="0" err="1"/>
              <a:t>S</a:t>
            </a:r>
            <a:r>
              <a:rPr lang="es-ES" dirty="0" err="1" smtClean="0"/>
              <a:t>ociety</a:t>
            </a:r>
            <a:r>
              <a:rPr lang="es-ES" dirty="0"/>
              <a:t/>
            </a:r>
            <a:br>
              <a:rPr lang="es-ES" dirty="0"/>
            </a:br>
            <a:endParaRPr lang="es-ES" dirty="0"/>
          </a:p>
        </p:txBody>
      </p:sp>
      <p:sp>
        <p:nvSpPr>
          <p:cNvPr id="3" name="2 Subtítulo"/>
          <p:cNvSpPr>
            <a:spLocks noGrp="1"/>
          </p:cNvSpPr>
          <p:nvPr>
            <p:ph type="subTitle" idx="1"/>
          </p:nvPr>
        </p:nvSpPr>
        <p:spPr>
          <a:xfrm>
            <a:off x="1331640" y="3147060"/>
            <a:ext cx="6400800" cy="1002020"/>
          </a:xfrm>
        </p:spPr>
        <p:txBody>
          <a:bodyPr>
            <a:normAutofit/>
          </a:bodyPr>
          <a:lstStyle/>
          <a:p>
            <a:r>
              <a:rPr lang="es-ES" dirty="0" err="1"/>
              <a:t>S</a:t>
            </a:r>
            <a:r>
              <a:rPr lang="es-ES" dirty="0" err="1" smtClean="0"/>
              <a:t>hared</a:t>
            </a:r>
            <a:r>
              <a:rPr lang="es-ES" dirty="0" smtClean="0"/>
              <a:t> </a:t>
            </a:r>
            <a:r>
              <a:rPr lang="es-ES" dirty="0" err="1" smtClean="0"/>
              <a:t>values</a:t>
            </a:r>
            <a:r>
              <a:rPr lang="es-ES" dirty="0" smtClean="0"/>
              <a:t> </a:t>
            </a:r>
            <a:r>
              <a:rPr lang="es-ES" dirty="0" err="1" smtClean="0"/>
              <a:t>with</a:t>
            </a:r>
            <a:r>
              <a:rPr lang="es-ES" dirty="0" smtClean="0"/>
              <a:t> </a:t>
            </a:r>
            <a:r>
              <a:rPr lang="es-ES" dirty="0" err="1" smtClean="0"/>
              <a:t>the</a:t>
            </a:r>
            <a:r>
              <a:rPr lang="es-ES" dirty="0" smtClean="0"/>
              <a:t> UN</a:t>
            </a:r>
          </a:p>
          <a:p>
            <a:endParaRPr lang="es-ES" dirty="0"/>
          </a:p>
        </p:txBody>
      </p:sp>
      <p:sp>
        <p:nvSpPr>
          <p:cNvPr id="4" name="2 Subtítulo"/>
          <p:cNvSpPr txBox="1">
            <a:spLocks/>
          </p:cNvSpPr>
          <p:nvPr/>
        </p:nvSpPr>
        <p:spPr>
          <a:xfrm>
            <a:off x="1331640" y="4365104"/>
            <a:ext cx="6209248" cy="14096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ES" sz="2000" dirty="0" smtClean="0"/>
              <a:t>UIA Round </a:t>
            </a:r>
            <a:r>
              <a:rPr lang="es-ES" sz="2000" dirty="0" err="1" smtClean="0"/>
              <a:t>table</a:t>
            </a:r>
            <a:endParaRPr lang="es-ES" sz="2000" dirty="0" smtClean="0"/>
          </a:p>
          <a:p>
            <a:r>
              <a:rPr lang="es-ES" sz="2000" dirty="0" smtClean="0"/>
              <a:t>Bangkok</a:t>
            </a:r>
          </a:p>
          <a:p>
            <a:r>
              <a:rPr lang="es-ES" sz="2000" dirty="0" smtClean="0"/>
              <a:t>29th </a:t>
            </a:r>
            <a:r>
              <a:rPr lang="es-ES" sz="2000" dirty="0" err="1" smtClean="0"/>
              <a:t>September</a:t>
            </a:r>
            <a:endParaRPr lang="es-ES" sz="2000" dirty="0"/>
          </a:p>
        </p:txBody>
      </p:sp>
    </p:spTree>
    <p:extLst>
      <p:ext uri="{BB962C8B-B14F-4D97-AF65-F5344CB8AC3E}">
        <p14:creationId xmlns:p14="http://schemas.microsoft.com/office/powerpoint/2010/main" val="2040037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From</a:t>
            </a:r>
            <a:r>
              <a:rPr lang="es-ES_tradnl" dirty="0" smtClean="0"/>
              <a:t> </a:t>
            </a:r>
            <a:r>
              <a:rPr lang="es-ES_tradnl" dirty="0" err="1" smtClean="0"/>
              <a:t>MDGs</a:t>
            </a:r>
            <a:r>
              <a:rPr lang="es-ES_tradnl" dirty="0" smtClean="0"/>
              <a:t> to </a:t>
            </a:r>
            <a:r>
              <a:rPr lang="es-ES_tradnl" dirty="0" err="1" smtClean="0"/>
              <a:t>SDGs</a:t>
            </a:r>
            <a:endParaRPr lang="es-ES" dirty="0"/>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556792"/>
            <a:ext cx="7652989" cy="3778363"/>
          </a:xfrm>
          <a:prstGeom prst="rect">
            <a:avLst/>
          </a:prstGeom>
        </p:spPr>
      </p:pic>
    </p:spTree>
    <p:extLst>
      <p:ext uri="{BB962C8B-B14F-4D97-AF65-F5344CB8AC3E}">
        <p14:creationId xmlns:p14="http://schemas.microsoft.com/office/powerpoint/2010/main" val="3386696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MDGs to SDGs</a:t>
            </a:r>
            <a:endParaRPr lang="en-US" dirty="0"/>
          </a:p>
        </p:txBody>
      </p:sp>
      <p:pic>
        <p:nvPicPr>
          <p:cNvPr id="2050" name="Picture 2" descr="H:\interns\2015 interns\ADRIAN\UIA\UIA PICTURES\Environment pictures\4821953388_be872d8fe1_o.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5656" y="1268760"/>
            <a:ext cx="6843960" cy="4562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649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Civil </a:t>
            </a:r>
            <a:r>
              <a:rPr lang="es-ES_tradnl" dirty="0" err="1" smtClean="0"/>
              <a:t>Society</a:t>
            </a:r>
            <a:r>
              <a:rPr lang="es-ES_tradnl" dirty="0" smtClean="0"/>
              <a:t> in </a:t>
            </a:r>
            <a:r>
              <a:rPr lang="es-ES_tradnl" dirty="0" err="1" smtClean="0"/>
              <a:t>the</a:t>
            </a:r>
            <a:r>
              <a:rPr lang="es-ES_tradnl" dirty="0" smtClean="0"/>
              <a:t> SDG </a:t>
            </a:r>
            <a:r>
              <a:rPr lang="es-ES_tradnl" dirty="0" err="1" smtClean="0"/>
              <a:t>process</a:t>
            </a:r>
            <a:endParaRPr lang="es-ES" dirty="0"/>
          </a:p>
        </p:txBody>
      </p:sp>
      <p:pic>
        <p:nvPicPr>
          <p:cNvPr id="6147" name="Picture 3" descr="H:\interns\2015 interns\ADRIAN\UIA\UIA PICTURES\SDGs\3d859b7549c4d1b6d816d4fea0c7a50885f61ea176ebf49c295619bc2bc9998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851" y="1124744"/>
            <a:ext cx="4248472" cy="4248472"/>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H:\interns\2015 interns\ADRIAN\UIA\UIA PICTURES\SDGs\image18_15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5321" y="5517232"/>
            <a:ext cx="285750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119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5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Economic and Social Commission for Asia and the Pacific</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63688" y="1484784"/>
            <a:ext cx="5236731" cy="4896544"/>
          </a:xfrm>
        </p:spPr>
      </p:pic>
    </p:spTree>
    <p:extLst>
      <p:ext uri="{BB962C8B-B14F-4D97-AF65-F5344CB8AC3E}">
        <p14:creationId xmlns:p14="http://schemas.microsoft.com/office/powerpoint/2010/main" val="766592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err="1" smtClean="0"/>
              <a:t>The</a:t>
            </a:r>
            <a:r>
              <a:rPr lang="es-ES_tradnl" dirty="0" smtClean="0"/>
              <a:t> </a:t>
            </a:r>
            <a:r>
              <a:rPr lang="es-ES_tradnl" dirty="0" err="1" smtClean="0"/>
              <a:t>Economic</a:t>
            </a:r>
            <a:r>
              <a:rPr lang="es-ES_tradnl" dirty="0" smtClean="0"/>
              <a:t> and Social </a:t>
            </a:r>
            <a:r>
              <a:rPr lang="es-ES_tradnl" dirty="0" err="1" smtClean="0"/>
              <a:t>Commission</a:t>
            </a:r>
            <a:r>
              <a:rPr lang="es-ES_tradnl" dirty="0" smtClean="0"/>
              <a:t> </a:t>
            </a:r>
            <a:r>
              <a:rPr lang="es-ES_tradnl" dirty="0" err="1" smtClean="0"/>
              <a:t>for</a:t>
            </a:r>
            <a:r>
              <a:rPr lang="es-ES_tradnl" dirty="0" smtClean="0"/>
              <a:t> Asia and </a:t>
            </a:r>
            <a:r>
              <a:rPr lang="es-ES_tradnl" dirty="0" err="1" smtClean="0"/>
              <a:t>the</a:t>
            </a:r>
            <a:r>
              <a:rPr lang="es-ES_tradnl" dirty="0" smtClean="0"/>
              <a:t> </a:t>
            </a:r>
            <a:r>
              <a:rPr lang="es-ES_tradnl" dirty="0" err="1" smtClean="0"/>
              <a:t>Pacific</a:t>
            </a:r>
            <a:endParaRPr lang="es-ES" dirty="0"/>
          </a:p>
        </p:txBody>
      </p:sp>
      <p:pic>
        <p:nvPicPr>
          <p:cNvPr id="3074" name="Picture 2" descr="H:\Patricia\Laura\UIA Association Round Table Asia-Pacific 2015\Pictures for presentation\ESCAP buil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556792"/>
            <a:ext cx="6192688" cy="4136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450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ESCAP and Civil Society</a:t>
            </a:r>
            <a:endParaRPr lang="en-US" dirty="0"/>
          </a:p>
        </p:txBody>
      </p:sp>
      <p:pic>
        <p:nvPicPr>
          <p:cNvPr id="4" name="Picture 2" descr="H:\interns\2015 interns\ADRIAN\UIA\UIA PICTURES\AP Decade of Disabled Persons 2003-2012\Incheon Strategy (presentation photo).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340768"/>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330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Civil Society</a:t>
            </a:r>
            <a:br>
              <a:rPr lang="en-US" dirty="0" smtClean="0"/>
            </a:br>
            <a:r>
              <a:rPr lang="en-US" dirty="0" smtClean="0"/>
              <a:t> engage with ESCAP?</a:t>
            </a:r>
            <a:endParaRPr lang="en-US" dirty="0"/>
          </a:p>
        </p:txBody>
      </p:sp>
      <p:pic>
        <p:nvPicPr>
          <p:cNvPr id="2051" name="Picture 3" descr="H:\Patricia\Laura\UIA Association Round Table Asia-Pacific 2015\Pictures for presentation\IMG_2219.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484784"/>
            <a:ext cx="6415605" cy="427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090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sz="3100" dirty="0" smtClean="0"/>
              <a:t/>
            </a:r>
            <a:br>
              <a:rPr lang="es-ES_tradnl" sz="3100" dirty="0" smtClean="0"/>
            </a:br>
            <a:r>
              <a:rPr lang="en-US" dirty="0"/>
              <a:t>How does Civil Society</a:t>
            </a:r>
            <a:br>
              <a:rPr lang="en-US" dirty="0"/>
            </a:br>
            <a:r>
              <a:rPr lang="en-US" dirty="0"/>
              <a:t> </a:t>
            </a:r>
            <a:r>
              <a:rPr lang="en-US" dirty="0" err="1" smtClean="0"/>
              <a:t>engange</a:t>
            </a:r>
            <a:r>
              <a:rPr lang="en-US" dirty="0" smtClean="0"/>
              <a:t> with </a:t>
            </a:r>
            <a:r>
              <a:rPr lang="en-US" dirty="0"/>
              <a:t>ESCAP?</a:t>
            </a:r>
            <a:r>
              <a:rPr lang="es-ES_tradnl" dirty="0" smtClean="0"/>
              <a:t/>
            </a:r>
            <a:br>
              <a:rPr lang="es-ES_tradnl" dirty="0" smtClean="0"/>
            </a:br>
            <a:endParaRPr lang="es-ES" dirty="0"/>
          </a:p>
        </p:txBody>
      </p:sp>
      <p:pic>
        <p:nvPicPr>
          <p:cNvPr id="1027" name="Picture 3" descr="H:\Patricia\Laura\UIA Association Round Table Asia-Pacific 2015\Pictures for presentation\6468600117_Nugroho Nurdikiawan Sunjoyo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5016" y="1321192"/>
            <a:ext cx="6650237" cy="446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187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sz="3100" dirty="0" smtClean="0"/>
              <a:t/>
            </a:r>
            <a:br>
              <a:rPr lang="es-ES_tradnl" sz="3100" dirty="0" smtClean="0"/>
            </a:br>
            <a:r>
              <a:rPr lang="en-US" dirty="0"/>
              <a:t>How does Civil Society</a:t>
            </a:r>
            <a:br>
              <a:rPr lang="en-US" dirty="0"/>
            </a:br>
            <a:r>
              <a:rPr lang="en-US" dirty="0"/>
              <a:t> </a:t>
            </a:r>
            <a:r>
              <a:rPr lang="en-US" dirty="0" smtClean="0"/>
              <a:t>engage with </a:t>
            </a:r>
            <a:r>
              <a:rPr lang="en-US" dirty="0"/>
              <a:t>ESCAP?</a:t>
            </a:r>
            <a:r>
              <a:rPr lang="es-ES_tradnl" dirty="0"/>
              <a:t/>
            </a:r>
            <a:br>
              <a:rPr lang="es-ES_tradnl" dirty="0"/>
            </a:br>
            <a:endParaRPr lang="es-ES" dirty="0"/>
          </a:p>
        </p:txBody>
      </p:sp>
      <p:pic>
        <p:nvPicPr>
          <p:cNvPr id="3074" name="Picture 2" descr="H:\interns\2015 interns\ADRIAN\UIA\UIA PICTURES\AP Beijing +20 Review 2014\Beijing +20 Review (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772816"/>
            <a:ext cx="4600217" cy="37444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interns\2015 interns\ADRIAN\UIA\UIA PICTURES\AP Beijing +20 Review 2014\Beijing +20 Review (pos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0113" y="1412776"/>
            <a:ext cx="2862571"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209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29600" cy="4525963"/>
          </a:xfrm>
        </p:spPr>
        <p:txBody>
          <a:bodyPr>
            <a:normAutofit/>
          </a:bodyPr>
          <a:lstStyle/>
          <a:p>
            <a:r>
              <a:rPr lang="en-GB" dirty="0"/>
              <a:t>“</a:t>
            </a:r>
            <a:r>
              <a:rPr lang="en-GB" sz="2800" dirty="0"/>
              <a:t>Civil society brings vital issues to our attention. They help us make the case for stronger protection of human rights. They push for more equal societies. They mobilize action to address violations and injustice. Their constructive criticism strengthens all that we do. In short, civil society is an indispensable partner of the United Nations.”</a:t>
            </a:r>
            <a:r>
              <a:rPr lang="en-GB" dirty="0"/>
              <a:t/>
            </a:r>
            <a:br>
              <a:rPr lang="en-GB" dirty="0"/>
            </a:br>
            <a:endParaRPr lang="en-GB" dirty="0" smtClean="0"/>
          </a:p>
          <a:p>
            <a:pPr marL="0" indent="0">
              <a:buNone/>
            </a:pPr>
            <a:r>
              <a:rPr lang="en-GB" sz="1400" dirty="0" smtClean="0"/>
              <a:t>UN </a:t>
            </a:r>
            <a:r>
              <a:rPr lang="en-GB" sz="1400" dirty="0"/>
              <a:t>Secretary-General, Ban Ki-moon at the Human Rights Council Panel on the Protection of Civil Society Space, Geneva, 11 March 2014</a:t>
            </a:r>
            <a:endParaRPr lang="en-US" sz="1400" dirty="0"/>
          </a:p>
        </p:txBody>
      </p:sp>
    </p:spTree>
    <p:extLst>
      <p:ext uri="{BB962C8B-B14F-4D97-AF65-F5344CB8AC3E}">
        <p14:creationId xmlns:p14="http://schemas.microsoft.com/office/powerpoint/2010/main" val="637707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sz="3100" dirty="0" smtClean="0"/>
              <a:t/>
            </a:r>
            <a:br>
              <a:rPr lang="es-ES_tradnl" sz="3100" dirty="0" smtClean="0"/>
            </a:br>
            <a:r>
              <a:rPr lang="en-US" dirty="0"/>
              <a:t>How does Civil Society</a:t>
            </a:r>
            <a:br>
              <a:rPr lang="en-US" dirty="0"/>
            </a:br>
            <a:r>
              <a:rPr lang="en-US" dirty="0"/>
              <a:t> </a:t>
            </a:r>
            <a:r>
              <a:rPr lang="en-US" dirty="0" smtClean="0"/>
              <a:t>engage with </a:t>
            </a:r>
            <a:r>
              <a:rPr lang="en-US" dirty="0"/>
              <a:t>ESCAP</a:t>
            </a:r>
            <a:r>
              <a:rPr lang="en-US" sz="2800" dirty="0"/>
              <a:t>?</a:t>
            </a:r>
            <a:r>
              <a:rPr lang="es-ES_tradnl" sz="1800" dirty="0"/>
              <a:t/>
            </a:r>
            <a:br>
              <a:rPr lang="es-ES_tradnl" sz="1800" dirty="0"/>
            </a:br>
            <a:endParaRPr lang="es-ES" dirty="0"/>
          </a:p>
        </p:txBody>
      </p:sp>
      <p:pic>
        <p:nvPicPr>
          <p:cNvPr id="3" name="Picture 2" descr="H:\Patricia\Laura\UIA Association Round Table Asia-Pacific 2015\Pictures for presentation\Participants of the CSO Forum posing for a group photo in the entrance h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412776"/>
            <a:ext cx="6682308" cy="4454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529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sz="3100" dirty="0" smtClean="0"/>
              <a:t/>
            </a:r>
            <a:br>
              <a:rPr lang="es-ES_tradnl" sz="3100" dirty="0" smtClean="0"/>
            </a:br>
            <a:r>
              <a:rPr lang="en-US" dirty="0"/>
              <a:t>How does Civil Society</a:t>
            </a:r>
            <a:br>
              <a:rPr lang="en-US" dirty="0"/>
            </a:br>
            <a:r>
              <a:rPr lang="en-US" dirty="0"/>
              <a:t> </a:t>
            </a:r>
            <a:r>
              <a:rPr lang="en-US" dirty="0" smtClean="0"/>
              <a:t>engage with </a:t>
            </a:r>
            <a:r>
              <a:rPr lang="en-US" dirty="0"/>
              <a:t>ESCAP?</a:t>
            </a:r>
            <a:r>
              <a:rPr lang="es-ES_tradnl" sz="2800" dirty="0"/>
              <a:t/>
            </a:r>
            <a:br>
              <a:rPr lang="es-ES_tradnl" sz="2800" dirty="0"/>
            </a:br>
            <a:endParaRPr lang="es-ES" dirty="0"/>
          </a:p>
        </p:txBody>
      </p:sp>
      <p:pic>
        <p:nvPicPr>
          <p:cNvPr id="3075" name="Picture 3" descr="H:\Patricia\Laura\UIA Association Round Table Asia-Pacific 2015\Pictures for presentation\P1090556.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60631" y="1600201"/>
            <a:ext cx="5603657" cy="421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094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Training </a:t>
            </a:r>
            <a:r>
              <a:rPr lang="es-ES_tradnl" dirty="0" err="1" smtClean="0"/>
              <a:t>our</a:t>
            </a:r>
            <a:r>
              <a:rPr lang="es-ES_tradnl" dirty="0" smtClean="0"/>
              <a:t> staff</a:t>
            </a:r>
            <a:endParaRPr lang="es-E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484784"/>
            <a:ext cx="5292589" cy="35283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1484784"/>
            <a:ext cx="2352261" cy="3528392"/>
          </a:xfrm>
          <a:prstGeom prst="rect">
            <a:avLst/>
          </a:prstGeom>
        </p:spPr>
      </p:pic>
    </p:spTree>
    <p:extLst>
      <p:ext uri="{BB962C8B-B14F-4D97-AF65-F5344CB8AC3E}">
        <p14:creationId xmlns:p14="http://schemas.microsoft.com/office/powerpoint/2010/main" val="3031182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980728"/>
            <a:ext cx="7772400" cy="1470025"/>
          </a:xfrm>
        </p:spPr>
        <p:txBody>
          <a:bodyPr>
            <a:normAutofit/>
          </a:bodyPr>
          <a:lstStyle/>
          <a:p>
            <a:r>
              <a:rPr lang="en-US" sz="8800" dirty="0" smtClean="0"/>
              <a:t>THANK YOU!</a:t>
            </a:r>
            <a:endParaRPr lang="en-US" sz="8800" dirty="0"/>
          </a:p>
        </p:txBody>
      </p:sp>
      <p:sp>
        <p:nvSpPr>
          <p:cNvPr id="5" name="Subtitle 4"/>
          <p:cNvSpPr>
            <a:spLocks noGrp="1"/>
          </p:cNvSpPr>
          <p:nvPr>
            <p:ph type="subTitle" idx="1"/>
          </p:nvPr>
        </p:nvSpPr>
        <p:spPr>
          <a:xfrm>
            <a:off x="1403648" y="2780928"/>
            <a:ext cx="6400800" cy="3744416"/>
          </a:xfrm>
        </p:spPr>
        <p:txBody>
          <a:bodyPr>
            <a:normAutofit lnSpcReduction="10000"/>
          </a:bodyPr>
          <a:lstStyle/>
          <a:p>
            <a:pPr marL="0" lvl="1"/>
            <a:r>
              <a:rPr lang="es-ES_tradnl" sz="1600" b="1" dirty="0" err="1" smtClean="0">
                <a:solidFill>
                  <a:schemeClr val="tx1"/>
                </a:solidFill>
              </a:rPr>
              <a:t>For</a:t>
            </a:r>
            <a:r>
              <a:rPr lang="es-ES_tradnl" sz="1600" b="1" dirty="0" smtClean="0">
                <a:solidFill>
                  <a:schemeClr val="tx1"/>
                </a:solidFill>
              </a:rPr>
              <a:t> more </a:t>
            </a:r>
            <a:r>
              <a:rPr lang="es-ES_tradnl" sz="1600" b="1" dirty="0" err="1" smtClean="0">
                <a:solidFill>
                  <a:schemeClr val="tx1"/>
                </a:solidFill>
              </a:rPr>
              <a:t>information</a:t>
            </a:r>
            <a:r>
              <a:rPr lang="es-ES_tradnl" sz="1600" b="1" dirty="0" smtClean="0">
                <a:solidFill>
                  <a:schemeClr val="tx1"/>
                </a:solidFill>
              </a:rPr>
              <a:t> </a:t>
            </a:r>
            <a:r>
              <a:rPr lang="es-ES_tradnl" sz="1600" b="1" dirty="0" err="1" smtClean="0">
                <a:solidFill>
                  <a:schemeClr val="tx1"/>
                </a:solidFill>
              </a:rPr>
              <a:t>visit</a:t>
            </a:r>
            <a:r>
              <a:rPr lang="es-ES_tradnl" sz="1600" b="1" dirty="0" smtClean="0">
                <a:solidFill>
                  <a:schemeClr val="tx1"/>
                </a:solidFill>
              </a:rPr>
              <a:t>:</a:t>
            </a:r>
          </a:p>
          <a:p>
            <a:pPr marL="0" lvl="1"/>
            <a:endParaRPr lang="es-ES_tradnl" sz="1600" b="1" dirty="0" smtClean="0">
              <a:solidFill>
                <a:schemeClr val="tx1"/>
              </a:solidFill>
            </a:endParaRPr>
          </a:p>
          <a:p>
            <a:pPr marL="0" lvl="1"/>
            <a:r>
              <a:rPr lang="es-ES_tradnl" sz="1600" b="1" dirty="0" err="1" smtClean="0">
                <a:solidFill>
                  <a:schemeClr val="tx1"/>
                </a:solidFill>
              </a:rPr>
              <a:t>SDGs</a:t>
            </a:r>
            <a:endParaRPr lang="es-ES_tradnl" sz="1600" b="1" dirty="0" smtClean="0">
              <a:solidFill>
                <a:schemeClr val="tx1"/>
              </a:solidFill>
            </a:endParaRPr>
          </a:p>
          <a:p>
            <a:pPr marL="0" lvl="1"/>
            <a:r>
              <a:rPr lang="es-ES_tradnl" sz="1600" dirty="0">
                <a:solidFill>
                  <a:schemeClr val="tx1"/>
                </a:solidFill>
              </a:rPr>
              <a:t>https://sustainabledevelopment.un.org</a:t>
            </a:r>
          </a:p>
          <a:p>
            <a:pPr marL="0" lvl="1"/>
            <a:endParaRPr lang="es-ES_tradnl" sz="1600" dirty="0" smtClean="0">
              <a:solidFill>
                <a:schemeClr val="tx1"/>
              </a:solidFill>
            </a:endParaRPr>
          </a:p>
          <a:p>
            <a:pPr marL="0" lvl="1"/>
            <a:r>
              <a:rPr lang="es-ES_tradnl" sz="1600" b="1" dirty="0" smtClean="0">
                <a:solidFill>
                  <a:schemeClr val="tx1"/>
                </a:solidFill>
              </a:rPr>
              <a:t>NGO and UN</a:t>
            </a:r>
          </a:p>
          <a:p>
            <a:pPr marL="0" lvl="1"/>
            <a:r>
              <a:rPr lang="es-ES_tradnl" sz="1600" dirty="0" smtClean="0">
                <a:solidFill>
                  <a:schemeClr val="tx1"/>
                </a:solidFill>
              </a:rPr>
              <a:t>http</a:t>
            </a:r>
            <a:r>
              <a:rPr lang="es-ES_tradnl" sz="1600" dirty="0">
                <a:solidFill>
                  <a:schemeClr val="tx1"/>
                </a:solidFill>
              </a:rPr>
              <a:t>://</a:t>
            </a:r>
            <a:r>
              <a:rPr lang="es-ES_tradnl" sz="1600" dirty="0" smtClean="0">
                <a:solidFill>
                  <a:schemeClr val="tx1"/>
                </a:solidFill>
              </a:rPr>
              <a:t>outreach.un.org/ngorelations</a:t>
            </a:r>
          </a:p>
          <a:p>
            <a:pPr marL="0" lvl="1"/>
            <a:endParaRPr lang="es-ES_tradnl" sz="1600" dirty="0">
              <a:solidFill>
                <a:schemeClr val="tx1"/>
              </a:solidFill>
            </a:endParaRPr>
          </a:p>
          <a:p>
            <a:pPr marL="0" lvl="1"/>
            <a:r>
              <a:rPr lang="es-ES_tradnl" sz="1600" b="1" dirty="0" smtClean="0">
                <a:solidFill>
                  <a:schemeClr val="tx1"/>
                </a:solidFill>
              </a:rPr>
              <a:t>APRCEM</a:t>
            </a:r>
          </a:p>
          <a:p>
            <a:pPr marL="0" lvl="1"/>
            <a:r>
              <a:rPr lang="es-ES_tradnl" sz="1600" dirty="0">
                <a:solidFill>
                  <a:schemeClr val="tx1"/>
                </a:solidFill>
              </a:rPr>
              <a:t>http://www.asiapacificrcem.org/</a:t>
            </a:r>
          </a:p>
          <a:p>
            <a:pPr marL="0" lvl="1"/>
            <a:endParaRPr lang="es-ES_tradnl" sz="1600" dirty="0" smtClean="0">
              <a:solidFill>
                <a:schemeClr val="tx1"/>
              </a:solidFill>
            </a:endParaRPr>
          </a:p>
          <a:p>
            <a:pPr marL="0" lvl="1"/>
            <a:r>
              <a:rPr lang="es-ES_tradnl" sz="1600" b="1" dirty="0" smtClean="0">
                <a:solidFill>
                  <a:schemeClr val="tx1"/>
                </a:solidFill>
              </a:rPr>
              <a:t>ESCAP</a:t>
            </a:r>
          </a:p>
          <a:p>
            <a:pPr marL="0" lvl="1"/>
            <a:r>
              <a:rPr lang="es-ES_tradnl" sz="1600" dirty="0" smtClean="0">
                <a:solidFill>
                  <a:schemeClr val="tx1"/>
                </a:solidFill>
              </a:rPr>
              <a:t>http</a:t>
            </a:r>
            <a:r>
              <a:rPr lang="es-ES_tradnl" sz="1600" dirty="0">
                <a:solidFill>
                  <a:schemeClr val="tx1"/>
                </a:solidFill>
              </a:rPr>
              <a:t>://</a:t>
            </a:r>
            <a:r>
              <a:rPr lang="es-ES_tradnl" sz="1600" dirty="0" smtClean="0">
                <a:solidFill>
                  <a:schemeClr val="tx1"/>
                </a:solidFill>
              </a:rPr>
              <a:t>www.unescap.org</a:t>
            </a:r>
          </a:p>
          <a:p>
            <a:endParaRPr lang="en-US" dirty="0"/>
          </a:p>
        </p:txBody>
      </p:sp>
    </p:spTree>
    <p:extLst>
      <p:ext uri="{BB962C8B-B14F-4D97-AF65-F5344CB8AC3E}">
        <p14:creationId xmlns:p14="http://schemas.microsoft.com/office/powerpoint/2010/main" val="199991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dirty="0" err="1" smtClean="0"/>
              <a:t>Relationship</a:t>
            </a:r>
            <a:r>
              <a:rPr lang="es-ES_tradnl" dirty="0" smtClean="0"/>
              <a:t> of UN and </a:t>
            </a:r>
            <a:r>
              <a:rPr lang="es-ES_tradnl" dirty="0" err="1" smtClean="0"/>
              <a:t>NGOs</a:t>
            </a:r>
            <a:endParaRPr lang="es-ES" dirty="0"/>
          </a:p>
        </p:txBody>
      </p:sp>
      <p:pic>
        <p:nvPicPr>
          <p:cNvPr id="4" name="Picture 2" descr="H:\Patricia\Laura\UIA Association Round Table Asia-Pacific 2015\Pictures for presentation\DPI conference on NGOs 194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930" b="-10931"/>
          <a:stretch/>
        </p:blipFill>
        <p:spPr bwMode="auto">
          <a:xfrm>
            <a:off x="1907704" y="1442525"/>
            <a:ext cx="5184577" cy="445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43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What</a:t>
            </a:r>
            <a:r>
              <a:rPr lang="es-ES_tradnl" dirty="0" smtClean="0"/>
              <a:t> role do </a:t>
            </a:r>
            <a:r>
              <a:rPr lang="es-ES_tradnl" dirty="0" err="1" smtClean="0"/>
              <a:t>NGOs</a:t>
            </a:r>
            <a:r>
              <a:rPr lang="es-ES_tradnl" dirty="0" smtClean="0"/>
              <a:t> </a:t>
            </a:r>
            <a:r>
              <a:rPr lang="es-ES_tradnl" dirty="0" err="1" smtClean="0"/>
              <a:t>play</a:t>
            </a:r>
            <a:r>
              <a:rPr lang="es-ES_tradnl" dirty="0" smtClean="0"/>
              <a:t> in </a:t>
            </a:r>
            <a:r>
              <a:rPr lang="es-ES_tradnl" dirty="0" err="1" smtClean="0"/>
              <a:t>the</a:t>
            </a:r>
            <a:r>
              <a:rPr lang="es-ES_tradnl" dirty="0" smtClean="0"/>
              <a:t> UN?</a:t>
            </a:r>
            <a:endParaRPr lang="es-ES" dirty="0"/>
          </a:p>
        </p:txBody>
      </p:sp>
      <p:sp>
        <p:nvSpPr>
          <p:cNvPr id="3" name="2 Marcador de contenido"/>
          <p:cNvSpPr>
            <a:spLocks noGrp="1"/>
          </p:cNvSpPr>
          <p:nvPr>
            <p:ph idx="1"/>
          </p:nvPr>
        </p:nvSpPr>
        <p:spPr/>
        <p:txBody>
          <a:bodyPr>
            <a:normAutofit/>
          </a:bodyPr>
          <a:lstStyle/>
          <a:p>
            <a:pPr lvl="1"/>
            <a:r>
              <a:rPr lang="es-ES_tradnl" sz="2400" dirty="0" err="1" smtClean="0"/>
              <a:t>Provide</a:t>
            </a:r>
            <a:r>
              <a:rPr lang="es-ES_tradnl" sz="2400" dirty="0" smtClean="0"/>
              <a:t> </a:t>
            </a:r>
            <a:r>
              <a:rPr lang="es-ES_tradnl" sz="2400" dirty="0" err="1" smtClean="0"/>
              <a:t>expert</a:t>
            </a:r>
            <a:r>
              <a:rPr lang="es-ES_tradnl" sz="2400" dirty="0" smtClean="0"/>
              <a:t> </a:t>
            </a:r>
            <a:r>
              <a:rPr lang="es-ES_tradnl" sz="2400" dirty="0" err="1" smtClean="0"/>
              <a:t>analysis</a:t>
            </a:r>
            <a:r>
              <a:rPr lang="es-ES_tradnl" sz="2400" dirty="0" smtClean="0"/>
              <a:t> </a:t>
            </a:r>
            <a:r>
              <a:rPr lang="es-ES_tradnl" sz="2400" dirty="0" err="1" smtClean="0"/>
              <a:t>on</a:t>
            </a:r>
            <a:r>
              <a:rPr lang="es-ES_tradnl" sz="2400" dirty="0" smtClean="0"/>
              <a:t> </a:t>
            </a:r>
            <a:r>
              <a:rPr lang="es-ES_tradnl" sz="2400" dirty="0" err="1" smtClean="0"/>
              <a:t>issues</a:t>
            </a:r>
            <a:r>
              <a:rPr lang="es-ES_tradnl" sz="2400" dirty="0" smtClean="0"/>
              <a:t> </a:t>
            </a:r>
            <a:r>
              <a:rPr lang="es-ES_tradnl" sz="2400" dirty="0" err="1" smtClean="0"/>
              <a:t>directly</a:t>
            </a:r>
            <a:r>
              <a:rPr lang="es-ES_tradnl" sz="2400" dirty="0" smtClean="0"/>
              <a:t> </a:t>
            </a:r>
            <a:r>
              <a:rPr lang="es-ES_tradnl" sz="2400" dirty="0" err="1" smtClean="0"/>
              <a:t>from</a:t>
            </a:r>
            <a:r>
              <a:rPr lang="es-ES_tradnl" sz="2400" dirty="0" smtClean="0"/>
              <a:t> </a:t>
            </a:r>
            <a:r>
              <a:rPr lang="es-ES_tradnl" sz="2400" dirty="0" err="1" smtClean="0"/>
              <a:t>experience</a:t>
            </a:r>
            <a:r>
              <a:rPr lang="es-ES_tradnl" sz="2400" dirty="0" smtClean="0"/>
              <a:t> in </a:t>
            </a:r>
            <a:r>
              <a:rPr lang="es-ES_tradnl" sz="2400" dirty="0" err="1" smtClean="0"/>
              <a:t>the</a:t>
            </a:r>
            <a:r>
              <a:rPr lang="es-ES_tradnl" sz="2400" dirty="0" smtClean="0"/>
              <a:t> </a:t>
            </a:r>
            <a:r>
              <a:rPr lang="es-ES_tradnl" sz="2400" dirty="0" err="1" smtClean="0"/>
              <a:t>field</a:t>
            </a:r>
            <a:endParaRPr lang="es-ES_tradnl" sz="2400" dirty="0" smtClean="0"/>
          </a:p>
          <a:p>
            <a:pPr lvl="1"/>
            <a:r>
              <a:rPr lang="es-ES_tradnl" sz="2400" dirty="0" err="1" smtClean="0"/>
              <a:t>Serve</a:t>
            </a:r>
            <a:r>
              <a:rPr lang="es-ES_tradnl" sz="2400" dirty="0" smtClean="0"/>
              <a:t> as </a:t>
            </a:r>
            <a:r>
              <a:rPr lang="es-ES_tradnl" sz="2400" dirty="0" err="1" smtClean="0"/>
              <a:t>an</a:t>
            </a:r>
            <a:r>
              <a:rPr lang="es-ES_tradnl" sz="2400" dirty="0" smtClean="0"/>
              <a:t> </a:t>
            </a:r>
            <a:r>
              <a:rPr lang="es-ES_tradnl" sz="2400" dirty="0" err="1" smtClean="0"/>
              <a:t>early</a:t>
            </a:r>
            <a:r>
              <a:rPr lang="es-ES_tradnl" sz="2400" dirty="0" smtClean="0"/>
              <a:t> </a:t>
            </a:r>
            <a:r>
              <a:rPr lang="es-ES_tradnl" sz="2400" dirty="0" err="1" smtClean="0"/>
              <a:t>warning</a:t>
            </a:r>
            <a:r>
              <a:rPr lang="es-ES_tradnl" sz="2400" dirty="0" smtClean="0"/>
              <a:t> </a:t>
            </a:r>
            <a:r>
              <a:rPr lang="es-ES_tradnl" sz="2400" dirty="0" err="1" smtClean="0"/>
              <a:t>agents</a:t>
            </a:r>
            <a:endParaRPr lang="es-ES_tradnl" sz="2400" dirty="0" smtClean="0"/>
          </a:p>
          <a:p>
            <a:pPr lvl="1"/>
            <a:r>
              <a:rPr lang="es-ES_tradnl" sz="2400" dirty="0" err="1" smtClean="0"/>
              <a:t>Help</a:t>
            </a:r>
            <a:r>
              <a:rPr lang="es-ES_tradnl" sz="2400" dirty="0" smtClean="0"/>
              <a:t> monitor and </a:t>
            </a:r>
            <a:r>
              <a:rPr lang="es-ES_tradnl" sz="2400" dirty="0" err="1" smtClean="0"/>
              <a:t>implement</a:t>
            </a:r>
            <a:r>
              <a:rPr lang="es-ES_tradnl" sz="2400" dirty="0" smtClean="0"/>
              <a:t> </a:t>
            </a:r>
            <a:r>
              <a:rPr lang="es-ES_tradnl" sz="2400" dirty="0" err="1" smtClean="0"/>
              <a:t>international</a:t>
            </a:r>
            <a:r>
              <a:rPr lang="es-ES_tradnl" sz="2400" dirty="0" smtClean="0"/>
              <a:t> </a:t>
            </a:r>
            <a:r>
              <a:rPr lang="es-ES_tradnl" sz="2400" dirty="0" err="1" smtClean="0"/>
              <a:t>agreements</a:t>
            </a:r>
            <a:endParaRPr lang="es-ES_tradnl" sz="2400" dirty="0" smtClean="0"/>
          </a:p>
          <a:p>
            <a:pPr lvl="1"/>
            <a:r>
              <a:rPr lang="es-ES_tradnl" sz="2400" dirty="0" err="1" smtClean="0"/>
              <a:t>Help</a:t>
            </a:r>
            <a:r>
              <a:rPr lang="es-ES_tradnl" sz="2400" dirty="0" smtClean="0"/>
              <a:t> </a:t>
            </a:r>
            <a:r>
              <a:rPr lang="es-ES_tradnl" sz="2400" dirty="0" err="1" smtClean="0"/>
              <a:t>raise</a:t>
            </a:r>
            <a:r>
              <a:rPr lang="es-ES_tradnl" sz="2400" dirty="0" smtClean="0"/>
              <a:t> </a:t>
            </a:r>
            <a:r>
              <a:rPr lang="es-ES_tradnl" sz="2400" dirty="0" err="1" smtClean="0"/>
              <a:t>public</a:t>
            </a:r>
            <a:r>
              <a:rPr lang="es-ES_tradnl" sz="2400" dirty="0" smtClean="0"/>
              <a:t> </a:t>
            </a:r>
            <a:r>
              <a:rPr lang="es-ES_tradnl" sz="2400" dirty="0" err="1" smtClean="0"/>
              <a:t>awareness</a:t>
            </a:r>
            <a:r>
              <a:rPr lang="es-ES_tradnl" sz="2400" dirty="0" smtClean="0"/>
              <a:t> of </a:t>
            </a:r>
            <a:r>
              <a:rPr lang="es-ES_tradnl" sz="2400" dirty="0" err="1" smtClean="0"/>
              <a:t>relavent</a:t>
            </a:r>
            <a:r>
              <a:rPr lang="es-ES_tradnl" sz="2400" dirty="0" smtClean="0"/>
              <a:t> </a:t>
            </a:r>
            <a:r>
              <a:rPr lang="es-ES_tradnl" sz="2400" dirty="0" err="1" smtClean="0"/>
              <a:t>issues</a:t>
            </a:r>
            <a:endParaRPr lang="es-ES_tradnl" sz="2400" dirty="0" smtClean="0"/>
          </a:p>
          <a:p>
            <a:pPr lvl="1"/>
            <a:r>
              <a:rPr lang="es-ES_tradnl" sz="2400" dirty="0" smtClean="0"/>
              <a:t>Play a </a:t>
            </a:r>
            <a:r>
              <a:rPr lang="es-ES_tradnl" sz="2400" dirty="0" err="1" smtClean="0"/>
              <a:t>major</a:t>
            </a:r>
            <a:r>
              <a:rPr lang="es-ES_tradnl" sz="2400" dirty="0" smtClean="0"/>
              <a:t> role in </a:t>
            </a:r>
            <a:r>
              <a:rPr lang="es-ES_tradnl" sz="2400" dirty="0" err="1" smtClean="0"/>
              <a:t>advancing</a:t>
            </a:r>
            <a:r>
              <a:rPr lang="es-ES_tradnl" sz="2400" dirty="0" smtClean="0"/>
              <a:t> UN </a:t>
            </a:r>
            <a:r>
              <a:rPr lang="es-ES_tradnl" sz="2400" dirty="0" err="1" smtClean="0"/>
              <a:t>goals</a:t>
            </a:r>
            <a:r>
              <a:rPr lang="es-ES_tradnl" sz="2400" dirty="0" smtClean="0"/>
              <a:t> and </a:t>
            </a:r>
            <a:r>
              <a:rPr lang="es-ES_tradnl" sz="2400" dirty="0" err="1" smtClean="0"/>
              <a:t>objectives</a:t>
            </a:r>
            <a:endParaRPr lang="es-ES_tradnl" sz="2400" dirty="0" smtClean="0"/>
          </a:p>
          <a:p>
            <a:pPr lvl="1"/>
            <a:r>
              <a:rPr lang="es-ES_tradnl" sz="2400" dirty="0" err="1" smtClean="0"/>
              <a:t>Contribute</a:t>
            </a:r>
            <a:r>
              <a:rPr lang="es-ES_tradnl" sz="2400" dirty="0" smtClean="0"/>
              <a:t> </a:t>
            </a:r>
            <a:r>
              <a:rPr lang="es-ES_tradnl" sz="2400" dirty="0" err="1" smtClean="0"/>
              <a:t>essential</a:t>
            </a:r>
            <a:r>
              <a:rPr lang="es-ES_tradnl" sz="2400" dirty="0" smtClean="0"/>
              <a:t> </a:t>
            </a:r>
            <a:r>
              <a:rPr lang="es-ES_tradnl" sz="2400" dirty="0" err="1" smtClean="0"/>
              <a:t>information</a:t>
            </a:r>
            <a:r>
              <a:rPr lang="es-ES_tradnl" sz="2400" dirty="0" smtClean="0"/>
              <a:t> </a:t>
            </a:r>
          </a:p>
          <a:p>
            <a:pPr lvl="1"/>
            <a:r>
              <a:rPr lang="es-ES_tradnl" sz="2400" dirty="0" err="1" smtClean="0"/>
              <a:t>Attend</a:t>
            </a:r>
            <a:r>
              <a:rPr lang="es-ES_tradnl" sz="2400" dirty="0" smtClean="0"/>
              <a:t> </a:t>
            </a:r>
            <a:r>
              <a:rPr lang="es-ES_tradnl" sz="2400" dirty="0" err="1" smtClean="0"/>
              <a:t>international</a:t>
            </a:r>
            <a:r>
              <a:rPr lang="es-ES_tradnl" sz="2400" dirty="0" smtClean="0"/>
              <a:t> </a:t>
            </a:r>
            <a:r>
              <a:rPr lang="es-ES_tradnl" sz="2400" dirty="0" err="1"/>
              <a:t>conferences</a:t>
            </a:r>
            <a:r>
              <a:rPr lang="es-ES_tradnl" sz="2400" dirty="0"/>
              <a:t> and </a:t>
            </a:r>
            <a:r>
              <a:rPr lang="es-ES_tradnl" sz="2400" dirty="0" err="1"/>
              <a:t>events</a:t>
            </a:r>
            <a:endParaRPr lang="es-ES_tradnl" sz="2400" dirty="0"/>
          </a:p>
          <a:p>
            <a:pPr lvl="1"/>
            <a:r>
              <a:rPr lang="es-ES_tradnl" sz="2400" dirty="0" err="1" smtClean="0"/>
              <a:t>Make</a:t>
            </a:r>
            <a:r>
              <a:rPr lang="es-ES_tradnl" sz="2400" dirty="0" smtClean="0"/>
              <a:t> </a:t>
            </a:r>
            <a:r>
              <a:rPr lang="es-ES_tradnl" sz="2400" dirty="0" err="1" smtClean="0"/>
              <a:t>written</a:t>
            </a:r>
            <a:r>
              <a:rPr lang="es-ES_tradnl" sz="2400" dirty="0" smtClean="0"/>
              <a:t> and oral </a:t>
            </a:r>
            <a:r>
              <a:rPr lang="es-ES_tradnl" sz="2400" dirty="0" err="1" smtClean="0"/>
              <a:t>statements</a:t>
            </a:r>
            <a:endParaRPr lang="es-ES_tradnl" sz="2400" dirty="0" smtClean="0"/>
          </a:p>
          <a:p>
            <a:pPr lvl="1"/>
            <a:r>
              <a:rPr lang="es-ES_tradnl" sz="2400" dirty="0" smtClean="0"/>
              <a:t>Network and lobby</a:t>
            </a:r>
          </a:p>
          <a:p>
            <a:pPr lvl="1"/>
            <a:endParaRPr lang="es-ES" sz="2400" dirty="0"/>
          </a:p>
        </p:txBody>
      </p:sp>
    </p:spTree>
    <p:extLst>
      <p:ext uri="{BB962C8B-B14F-4D97-AF65-F5344CB8AC3E}">
        <p14:creationId xmlns:p14="http://schemas.microsoft.com/office/powerpoint/2010/main" val="2584615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NGO CONFERENCES</a:t>
            </a:r>
            <a:endParaRPr lang="es-ES" dirty="0"/>
          </a:p>
        </p:txBody>
      </p:sp>
      <p:pic>
        <p:nvPicPr>
          <p:cNvPr id="2051" name="Picture 3" descr="H:\Patricia\Laura\UIA Association Round Table Asia-Pacific 2015\Pictures for presentation\SG Ban Ki-moon addresses the opening of the 62nd annual UN DPI NGO Conference 2009 Mexic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46"/>
          <a:stretch/>
        </p:blipFill>
        <p:spPr bwMode="auto">
          <a:xfrm>
            <a:off x="1547664" y="1196752"/>
            <a:ext cx="6533126"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362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Issues</a:t>
            </a:r>
            <a:r>
              <a:rPr lang="es-ES_tradnl" dirty="0" smtClean="0"/>
              <a:t> of </a:t>
            </a:r>
            <a:r>
              <a:rPr lang="es-ES_tradnl" dirty="0" err="1" smtClean="0"/>
              <a:t>engagement</a:t>
            </a:r>
            <a:endParaRPr lang="es-ES" dirty="0"/>
          </a:p>
        </p:txBody>
      </p:sp>
      <p:sp>
        <p:nvSpPr>
          <p:cNvPr id="3" name="2 Marcador de contenido"/>
          <p:cNvSpPr>
            <a:spLocks noGrp="1"/>
          </p:cNvSpPr>
          <p:nvPr>
            <p:ph idx="1"/>
          </p:nvPr>
        </p:nvSpPr>
        <p:spPr/>
        <p:txBody>
          <a:bodyPr/>
          <a:lstStyle/>
          <a:p>
            <a:endParaRPr lang="es-ES" dirty="0" smtClean="0"/>
          </a:p>
          <a:p>
            <a:endParaRPr lang="es-E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58898"/>
            <a:ext cx="1584176"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244" y="1736760"/>
            <a:ext cx="1584176"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1712064"/>
            <a:ext cx="1612012" cy="1612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1739900"/>
            <a:ext cx="1584176"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878" y="4084114"/>
            <a:ext cx="1523588" cy="1523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9125" y="4077444"/>
            <a:ext cx="1524414" cy="1524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8860" y="4038394"/>
            <a:ext cx="1563464" cy="1563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6256" y="4011808"/>
            <a:ext cx="1584176"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943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736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MDGs</a:t>
            </a:r>
            <a:r>
              <a:rPr lang="es-ES_tradnl" dirty="0" smtClean="0"/>
              <a:t> in </a:t>
            </a:r>
            <a:r>
              <a:rPr lang="es-ES_tradnl" dirty="0" err="1" smtClean="0"/>
              <a:t>the</a:t>
            </a:r>
            <a:r>
              <a:rPr lang="es-ES_tradnl" dirty="0" smtClean="0"/>
              <a:t> Asia-</a:t>
            </a:r>
            <a:r>
              <a:rPr lang="es-ES_tradnl" dirty="0" err="1" smtClean="0"/>
              <a:t>Pacific</a:t>
            </a:r>
            <a:r>
              <a:rPr lang="es-ES_tradnl" dirty="0" smtClean="0"/>
              <a:t> </a:t>
            </a:r>
            <a:r>
              <a:rPr lang="es-ES_tradnl" dirty="0" err="1" smtClean="0"/>
              <a:t>region</a:t>
            </a:r>
            <a:endParaRPr lang="es-E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4815139"/>
              </p:ext>
            </p:extLst>
          </p:nvPr>
        </p:nvGraphicFramePr>
        <p:xfrm>
          <a:off x="179512" y="1268760"/>
          <a:ext cx="864096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2402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229600" cy="1143000"/>
          </a:xfrm>
        </p:spPr>
        <p:txBody>
          <a:bodyPr/>
          <a:lstStyle/>
          <a:p>
            <a:r>
              <a:rPr lang="en-US" dirty="0" smtClean="0">
                <a:solidFill>
                  <a:schemeClr val="bg1"/>
                </a:solidFill>
              </a:rPr>
              <a:t>The Unfinished Agenda</a:t>
            </a:r>
            <a:endParaRPr lang="en-US" dirty="0">
              <a:solidFill>
                <a:schemeClr val="bg1"/>
              </a:solidFill>
            </a:endParaRPr>
          </a:p>
        </p:txBody>
      </p:sp>
    </p:spTree>
    <p:extLst>
      <p:ext uri="{BB962C8B-B14F-4D97-AF65-F5344CB8AC3E}">
        <p14:creationId xmlns:p14="http://schemas.microsoft.com/office/powerpoint/2010/main" val="938978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2047</TotalTime>
  <Words>289</Words>
  <Application>Microsoft Office PowerPoint</Application>
  <PresentationFormat>On-screen Show (4:3)</PresentationFormat>
  <Paragraphs>78</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Cordia New</vt:lpstr>
      <vt:lpstr>Times New Roman</vt:lpstr>
      <vt:lpstr>Tema de Office</vt:lpstr>
      <vt:lpstr>International Associations: Pioneering Roles in Society </vt:lpstr>
      <vt:lpstr>PowerPoint Presentation</vt:lpstr>
      <vt:lpstr>Relationship of UN and NGOs</vt:lpstr>
      <vt:lpstr>What role do NGOs play in the UN?</vt:lpstr>
      <vt:lpstr>NGO CONFERENCES</vt:lpstr>
      <vt:lpstr>Issues of engagement</vt:lpstr>
      <vt:lpstr>PowerPoint Presentation</vt:lpstr>
      <vt:lpstr>MDGs in the Asia-Pacific region</vt:lpstr>
      <vt:lpstr>The Unfinished Agenda</vt:lpstr>
      <vt:lpstr>From MDGs to SDGs</vt:lpstr>
      <vt:lpstr>From MDGs to SDGs</vt:lpstr>
      <vt:lpstr>Civil Society in the SDG process</vt:lpstr>
      <vt:lpstr>PowerPoint Presentation</vt:lpstr>
      <vt:lpstr>The Economic and Social Commission for Asia and the Pacific</vt:lpstr>
      <vt:lpstr>The Economic and Social Commission for Asia and the Pacific</vt:lpstr>
      <vt:lpstr>ESCAP and Civil Society</vt:lpstr>
      <vt:lpstr>How does Civil Society  engage with ESCAP?</vt:lpstr>
      <vt:lpstr> How does Civil Society  engange with ESCAP? </vt:lpstr>
      <vt:lpstr> How does Civil Society  engage with ESCAP? </vt:lpstr>
      <vt:lpstr> How does Civil Society  engage with ESCAP? </vt:lpstr>
      <vt:lpstr> How does Civil Society  engage with ESCAP? </vt:lpstr>
      <vt:lpstr>Training our staff</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and Civil Society</dc:title>
  <dc:creator>acer</dc:creator>
  <cp:lastModifiedBy>RP-USER</cp:lastModifiedBy>
  <cp:revision>196</cp:revision>
  <cp:lastPrinted>2015-09-21T11:48:37Z</cp:lastPrinted>
  <dcterms:created xsi:type="dcterms:W3CDTF">2015-09-20T08:15:32Z</dcterms:created>
  <dcterms:modified xsi:type="dcterms:W3CDTF">2015-09-29T03:48:32Z</dcterms:modified>
</cp:coreProperties>
</file>