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0" r:id="rId6"/>
    <p:sldId id="261" r:id="rId7"/>
    <p:sldId id="265" r:id="rId8"/>
    <p:sldId id="264" r:id="rId9"/>
    <p:sldId id="266" r:id="rId10"/>
    <p:sldId id="262" r:id="rId11"/>
    <p:sldId id="267" r:id="rId12"/>
    <p:sldId id="268" r:id="rId13"/>
    <p:sldId id="263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B634A-91C7-4361-A281-62D61984C583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ABC504-5B24-4269-9CBD-5D49A4F4D863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16CD8968-8BA6-4741-BAB7-F7925FD8C9F4}" type="parTrans" cxnId="{22A483DA-7C96-4683-99DF-0B0B7DAF729B}">
      <dgm:prSet/>
      <dgm:spPr/>
      <dgm:t>
        <a:bodyPr/>
        <a:lstStyle/>
        <a:p>
          <a:endParaRPr lang="en-US"/>
        </a:p>
      </dgm:t>
    </dgm:pt>
    <dgm:pt modelId="{2145C325-0671-489D-AF66-7236B65E6EE8}" type="sibTrans" cxnId="{22A483DA-7C96-4683-99DF-0B0B7DAF729B}">
      <dgm:prSet/>
      <dgm:spPr/>
      <dgm:t>
        <a:bodyPr/>
        <a:lstStyle/>
        <a:p>
          <a:endParaRPr lang="en-US"/>
        </a:p>
      </dgm:t>
    </dgm:pt>
    <dgm:pt modelId="{70F73AB5-C387-42B1-8084-8122CA400C73}">
      <dgm:prSet phldrT="[Text]"/>
      <dgm:spPr/>
      <dgm:t>
        <a:bodyPr/>
        <a:lstStyle/>
        <a:p>
          <a:r>
            <a:rPr lang="en-US" dirty="0" smtClean="0"/>
            <a:t>Secretariat Commitment</a:t>
          </a:r>
          <a:endParaRPr lang="en-US" dirty="0"/>
        </a:p>
      </dgm:t>
    </dgm:pt>
    <dgm:pt modelId="{12A1E60C-E4E7-4B83-9307-E12BBAFB6B01}" type="parTrans" cxnId="{AC1A0BCC-09E2-4508-9807-CF55B5C4880D}">
      <dgm:prSet/>
      <dgm:spPr/>
      <dgm:t>
        <a:bodyPr/>
        <a:lstStyle/>
        <a:p>
          <a:endParaRPr lang="en-US"/>
        </a:p>
      </dgm:t>
    </dgm:pt>
    <dgm:pt modelId="{D399D20E-31BD-4222-B6F9-DAB5666191B3}" type="sibTrans" cxnId="{AC1A0BCC-09E2-4508-9807-CF55B5C4880D}">
      <dgm:prSet/>
      <dgm:spPr/>
      <dgm:t>
        <a:bodyPr/>
        <a:lstStyle/>
        <a:p>
          <a:endParaRPr lang="en-US"/>
        </a:p>
      </dgm:t>
    </dgm:pt>
    <dgm:pt modelId="{F33454B8-8BA2-43A8-B704-6383A7AA25D1}">
      <dgm:prSet phldrT="[Text]"/>
      <dgm:spPr/>
      <dgm:t>
        <a:bodyPr/>
        <a:lstStyle/>
        <a:p>
          <a:r>
            <a:rPr lang="en-US" dirty="0" smtClean="0"/>
            <a:t>Members Commitment</a:t>
          </a:r>
          <a:endParaRPr lang="en-US" dirty="0"/>
        </a:p>
      </dgm:t>
    </dgm:pt>
    <dgm:pt modelId="{2374D6B0-7F80-4710-AE43-07C5766A41DA}" type="parTrans" cxnId="{05601743-D439-4F87-B301-160AACDB7F2E}">
      <dgm:prSet/>
      <dgm:spPr/>
      <dgm:t>
        <a:bodyPr/>
        <a:lstStyle/>
        <a:p>
          <a:endParaRPr lang="en-US"/>
        </a:p>
      </dgm:t>
    </dgm:pt>
    <dgm:pt modelId="{8494C148-AC9A-48E0-953E-EC1AFFEC00D6}" type="sibTrans" cxnId="{05601743-D439-4F87-B301-160AACDB7F2E}">
      <dgm:prSet/>
      <dgm:spPr>
        <a:ln cmpd="dbl">
          <a:solidFill>
            <a:schemeClr val="accent1"/>
          </a:solidFill>
          <a:prstDash val="dash"/>
        </a:ln>
      </dgm:spPr>
      <dgm:t>
        <a:bodyPr/>
        <a:lstStyle/>
        <a:p>
          <a:endParaRPr lang="en-US"/>
        </a:p>
      </dgm:t>
    </dgm:pt>
    <dgm:pt modelId="{0C65A144-16D0-47DB-B2CF-8D88395E9A42}" type="pres">
      <dgm:prSet presAssocID="{875B634A-91C7-4361-A281-62D61984C583}" presName="cycle" presStyleCnt="0">
        <dgm:presLayoutVars>
          <dgm:dir/>
          <dgm:resizeHandles val="exact"/>
        </dgm:presLayoutVars>
      </dgm:prSet>
      <dgm:spPr/>
    </dgm:pt>
    <dgm:pt modelId="{472A3790-1C06-43CC-B3F8-2088C4944ADA}" type="pres">
      <dgm:prSet presAssocID="{63ABC504-5B24-4269-9CBD-5D49A4F4D8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8ECA1-D110-4FB0-A3E5-C1E14EA4509E}" type="pres">
      <dgm:prSet presAssocID="{2145C325-0671-489D-AF66-7236B65E6EE8}" presName="sibTrans" presStyleLbl="sibTrans2D1" presStyleIdx="0" presStyleCnt="3" custScaleX="127233"/>
      <dgm:spPr/>
    </dgm:pt>
    <dgm:pt modelId="{70F4292A-D84B-429E-8E62-378480C25E9F}" type="pres">
      <dgm:prSet presAssocID="{2145C325-0671-489D-AF66-7236B65E6EE8}" presName="connectorText" presStyleLbl="sibTrans2D1" presStyleIdx="0" presStyleCnt="3"/>
      <dgm:spPr/>
    </dgm:pt>
    <dgm:pt modelId="{5A3E1C8C-5451-482C-A209-5B9CFAA68D86}" type="pres">
      <dgm:prSet presAssocID="{70F73AB5-C387-42B1-8084-8122CA400C73}" presName="node" presStyleLbl="node1" presStyleIdx="1" presStyleCnt="3" custRadScaleRad="101362" custRadScaleInc="-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B6192-2095-40AE-A12C-B69EC1F7945E}" type="pres">
      <dgm:prSet presAssocID="{D399D20E-31BD-4222-B6F9-DAB5666191B3}" presName="sibTrans" presStyleLbl="sibTrans2D1" presStyleIdx="1" presStyleCnt="3" custScaleX="168058"/>
      <dgm:spPr>
        <a:prstGeom prst="leftRightArrow">
          <a:avLst/>
        </a:prstGeom>
      </dgm:spPr>
    </dgm:pt>
    <dgm:pt modelId="{0CCBDFA0-66B4-42EA-8BFE-DCDC0B5D9A63}" type="pres">
      <dgm:prSet presAssocID="{D399D20E-31BD-4222-B6F9-DAB5666191B3}" presName="connectorText" presStyleLbl="sibTrans2D1" presStyleIdx="1" presStyleCnt="3"/>
      <dgm:spPr/>
    </dgm:pt>
    <dgm:pt modelId="{708B7E1A-33F5-49C4-A427-55A27F3EFD9D}" type="pres">
      <dgm:prSet presAssocID="{F33454B8-8BA2-43A8-B704-6383A7AA25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66011-1578-45E1-9DE9-485D45E3A249}" type="pres">
      <dgm:prSet presAssocID="{8494C148-AC9A-48E0-953E-EC1AFFEC00D6}" presName="sibTrans" presStyleLbl="sibTrans2D1" presStyleIdx="2" presStyleCnt="3" custAng="6696015" custFlipHor="1" custScaleX="125836" custLinFactNeighborX="-10200" custLinFactNeighborY="4605"/>
      <dgm:spPr/>
    </dgm:pt>
    <dgm:pt modelId="{39CB357B-4E0B-43ED-AFCA-70DF49808D8F}" type="pres">
      <dgm:prSet presAssocID="{8494C148-AC9A-48E0-953E-EC1AFFEC00D6}" presName="connectorText" presStyleLbl="sibTrans2D1" presStyleIdx="2" presStyleCnt="3"/>
      <dgm:spPr/>
    </dgm:pt>
  </dgm:ptLst>
  <dgm:cxnLst>
    <dgm:cxn modelId="{BE523304-3089-43DF-9006-91DD049EEF2F}" type="presOf" srcId="{8494C148-AC9A-48E0-953E-EC1AFFEC00D6}" destId="{39CB357B-4E0B-43ED-AFCA-70DF49808D8F}" srcOrd="1" destOrd="0" presId="urn:microsoft.com/office/officeart/2005/8/layout/cycle2"/>
    <dgm:cxn modelId="{EFE0424A-C7B2-4511-95B4-B43918E7A9D2}" type="presOf" srcId="{D399D20E-31BD-4222-B6F9-DAB5666191B3}" destId="{0CCBDFA0-66B4-42EA-8BFE-DCDC0B5D9A63}" srcOrd="1" destOrd="0" presId="urn:microsoft.com/office/officeart/2005/8/layout/cycle2"/>
    <dgm:cxn modelId="{9DDB7CFC-3D20-4018-B3CF-EE1752D3296B}" type="presOf" srcId="{63ABC504-5B24-4269-9CBD-5D49A4F4D863}" destId="{472A3790-1C06-43CC-B3F8-2088C4944ADA}" srcOrd="0" destOrd="0" presId="urn:microsoft.com/office/officeart/2005/8/layout/cycle2"/>
    <dgm:cxn modelId="{D02E6364-1E41-436A-8786-821CE12E1B40}" type="presOf" srcId="{875B634A-91C7-4361-A281-62D61984C583}" destId="{0C65A144-16D0-47DB-B2CF-8D88395E9A42}" srcOrd="0" destOrd="0" presId="urn:microsoft.com/office/officeart/2005/8/layout/cycle2"/>
    <dgm:cxn modelId="{AC79AF60-A987-483F-B0AE-A66EDB8EBAF3}" type="presOf" srcId="{8494C148-AC9A-48E0-953E-EC1AFFEC00D6}" destId="{EC466011-1578-45E1-9DE9-485D45E3A249}" srcOrd="0" destOrd="0" presId="urn:microsoft.com/office/officeart/2005/8/layout/cycle2"/>
    <dgm:cxn modelId="{05601743-D439-4F87-B301-160AACDB7F2E}" srcId="{875B634A-91C7-4361-A281-62D61984C583}" destId="{F33454B8-8BA2-43A8-B704-6383A7AA25D1}" srcOrd="2" destOrd="0" parTransId="{2374D6B0-7F80-4710-AE43-07C5766A41DA}" sibTransId="{8494C148-AC9A-48E0-953E-EC1AFFEC00D6}"/>
    <dgm:cxn modelId="{09772BB2-E5D1-40A9-B9B0-F424950493F6}" type="presOf" srcId="{D399D20E-31BD-4222-B6F9-DAB5666191B3}" destId="{210B6192-2095-40AE-A12C-B69EC1F7945E}" srcOrd="0" destOrd="0" presId="urn:microsoft.com/office/officeart/2005/8/layout/cycle2"/>
    <dgm:cxn modelId="{659F34AC-CCAB-4EE5-86D7-C71A6FB5ED39}" type="presOf" srcId="{70F73AB5-C387-42B1-8084-8122CA400C73}" destId="{5A3E1C8C-5451-482C-A209-5B9CFAA68D86}" srcOrd="0" destOrd="0" presId="urn:microsoft.com/office/officeart/2005/8/layout/cycle2"/>
    <dgm:cxn modelId="{AC1A0BCC-09E2-4508-9807-CF55B5C4880D}" srcId="{875B634A-91C7-4361-A281-62D61984C583}" destId="{70F73AB5-C387-42B1-8084-8122CA400C73}" srcOrd="1" destOrd="0" parTransId="{12A1E60C-E4E7-4B83-9307-E12BBAFB6B01}" sibTransId="{D399D20E-31BD-4222-B6F9-DAB5666191B3}"/>
    <dgm:cxn modelId="{D4F5CB76-67EA-4BBA-A97D-9FE97CE379B4}" type="presOf" srcId="{F33454B8-8BA2-43A8-B704-6383A7AA25D1}" destId="{708B7E1A-33F5-49C4-A427-55A27F3EFD9D}" srcOrd="0" destOrd="0" presId="urn:microsoft.com/office/officeart/2005/8/layout/cycle2"/>
    <dgm:cxn modelId="{C88AB61A-96CF-48F9-AE77-3B5D96E89361}" type="presOf" srcId="{2145C325-0671-489D-AF66-7236B65E6EE8}" destId="{C3D8ECA1-D110-4FB0-A3E5-C1E14EA4509E}" srcOrd="0" destOrd="0" presId="urn:microsoft.com/office/officeart/2005/8/layout/cycle2"/>
    <dgm:cxn modelId="{F29EAAB1-2B33-4C79-B626-3163CA9DA114}" type="presOf" srcId="{2145C325-0671-489D-AF66-7236B65E6EE8}" destId="{70F4292A-D84B-429E-8E62-378480C25E9F}" srcOrd="1" destOrd="0" presId="urn:microsoft.com/office/officeart/2005/8/layout/cycle2"/>
    <dgm:cxn modelId="{22A483DA-7C96-4683-99DF-0B0B7DAF729B}" srcId="{875B634A-91C7-4361-A281-62D61984C583}" destId="{63ABC504-5B24-4269-9CBD-5D49A4F4D863}" srcOrd="0" destOrd="0" parTransId="{16CD8968-8BA6-4741-BAB7-F7925FD8C9F4}" sibTransId="{2145C325-0671-489D-AF66-7236B65E6EE8}"/>
    <dgm:cxn modelId="{54AAAA77-3024-4CDB-8B26-DF35FA2E85C1}" type="presParOf" srcId="{0C65A144-16D0-47DB-B2CF-8D88395E9A42}" destId="{472A3790-1C06-43CC-B3F8-2088C4944ADA}" srcOrd="0" destOrd="0" presId="urn:microsoft.com/office/officeart/2005/8/layout/cycle2"/>
    <dgm:cxn modelId="{4834F5C0-528B-4A07-B0D9-32CCA523F70C}" type="presParOf" srcId="{0C65A144-16D0-47DB-B2CF-8D88395E9A42}" destId="{C3D8ECA1-D110-4FB0-A3E5-C1E14EA4509E}" srcOrd="1" destOrd="0" presId="urn:microsoft.com/office/officeart/2005/8/layout/cycle2"/>
    <dgm:cxn modelId="{B99E38EE-2413-45E1-8CF6-9E36A6375375}" type="presParOf" srcId="{C3D8ECA1-D110-4FB0-A3E5-C1E14EA4509E}" destId="{70F4292A-D84B-429E-8E62-378480C25E9F}" srcOrd="0" destOrd="0" presId="urn:microsoft.com/office/officeart/2005/8/layout/cycle2"/>
    <dgm:cxn modelId="{50F56F4E-32AA-4D8A-A5F6-5F9751D5C146}" type="presParOf" srcId="{0C65A144-16D0-47DB-B2CF-8D88395E9A42}" destId="{5A3E1C8C-5451-482C-A209-5B9CFAA68D86}" srcOrd="2" destOrd="0" presId="urn:microsoft.com/office/officeart/2005/8/layout/cycle2"/>
    <dgm:cxn modelId="{ECD6C464-A76A-45E4-B79B-D02CB5E625B5}" type="presParOf" srcId="{0C65A144-16D0-47DB-B2CF-8D88395E9A42}" destId="{210B6192-2095-40AE-A12C-B69EC1F7945E}" srcOrd="3" destOrd="0" presId="urn:microsoft.com/office/officeart/2005/8/layout/cycle2"/>
    <dgm:cxn modelId="{3AB37D58-A905-4527-9C34-7812E5D7AFCB}" type="presParOf" srcId="{210B6192-2095-40AE-A12C-B69EC1F7945E}" destId="{0CCBDFA0-66B4-42EA-8BFE-DCDC0B5D9A63}" srcOrd="0" destOrd="0" presId="urn:microsoft.com/office/officeart/2005/8/layout/cycle2"/>
    <dgm:cxn modelId="{DD8CE9EA-E9C2-48EB-AB2B-05898FDAEC47}" type="presParOf" srcId="{0C65A144-16D0-47DB-B2CF-8D88395E9A42}" destId="{708B7E1A-33F5-49C4-A427-55A27F3EFD9D}" srcOrd="4" destOrd="0" presId="urn:microsoft.com/office/officeart/2005/8/layout/cycle2"/>
    <dgm:cxn modelId="{1151E2F0-2E0B-4F33-BC9C-68EA5AC7FEDF}" type="presParOf" srcId="{0C65A144-16D0-47DB-B2CF-8D88395E9A42}" destId="{EC466011-1578-45E1-9DE9-485D45E3A249}" srcOrd="5" destOrd="0" presId="urn:microsoft.com/office/officeart/2005/8/layout/cycle2"/>
    <dgm:cxn modelId="{D0D5FCE9-CD29-4CE6-837B-E00CC3CBBF61}" type="presParOf" srcId="{EC466011-1578-45E1-9DE9-485D45E3A249}" destId="{39CB357B-4E0B-43ED-AFCA-70DF49808D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B634A-91C7-4361-A281-62D61984C583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ABC504-5B24-4269-9CBD-5D49A4F4D863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Funding</a:t>
          </a:r>
          <a:endParaRPr lang="en-US" dirty="0">
            <a:solidFill>
              <a:schemeClr val="bg1"/>
            </a:solidFill>
          </a:endParaRPr>
        </a:p>
      </dgm:t>
    </dgm:pt>
    <dgm:pt modelId="{16CD8968-8BA6-4741-BAB7-F7925FD8C9F4}" type="parTrans" cxnId="{22A483DA-7C96-4683-99DF-0B0B7DAF729B}">
      <dgm:prSet/>
      <dgm:spPr/>
      <dgm:t>
        <a:bodyPr/>
        <a:lstStyle/>
        <a:p>
          <a:endParaRPr lang="en-US"/>
        </a:p>
      </dgm:t>
    </dgm:pt>
    <dgm:pt modelId="{2145C325-0671-489D-AF66-7236B65E6EE8}" type="sibTrans" cxnId="{22A483DA-7C96-4683-99DF-0B0B7DAF729B}">
      <dgm:prSet/>
      <dgm:spPr/>
      <dgm:t>
        <a:bodyPr/>
        <a:lstStyle/>
        <a:p>
          <a:endParaRPr lang="en-US"/>
        </a:p>
      </dgm:t>
    </dgm:pt>
    <dgm:pt modelId="{70F73AB5-C387-42B1-8084-8122CA400C73}">
      <dgm:prSet phldrT="[Text]"/>
      <dgm:spPr/>
      <dgm:t>
        <a:bodyPr/>
        <a:lstStyle/>
        <a:p>
          <a:r>
            <a:rPr lang="en-US" dirty="0" smtClean="0"/>
            <a:t>Secretariat Commitment</a:t>
          </a:r>
          <a:endParaRPr lang="en-US" dirty="0"/>
        </a:p>
      </dgm:t>
    </dgm:pt>
    <dgm:pt modelId="{12A1E60C-E4E7-4B83-9307-E12BBAFB6B01}" type="parTrans" cxnId="{AC1A0BCC-09E2-4508-9807-CF55B5C4880D}">
      <dgm:prSet/>
      <dgm:spPr/>
      <dgm:t>
        <a:bodyPr/>
        <a:lstStyle/>
        <a:p>
          <a:endParaRPr lang="en-US"/>
        </a:p>
      </dgm:t>
    </dgm:pt>
    <dgm:pt modelId="{D399D20E-31BD-4222-B6F9-DAB5666191B3}" type="sibTrans" cxnId="{AC1A0BCC-09E2-4508-9807-CF55B5C4880D}">
      <dgm:prSet/>
      <dgm:spPr/>
      <dgm:t>
        <a:bodyPr/>
        <a:lstStyle/>
        <a:p>
          <a:endParaRPr lang="en-US"/>
        </a:p>
      </dgm:t>
    </dgm:pt>
    <dgm:pt modelId="{F33454B8-8BA2-43A8-B704-6383A7AA25D1}">
      <dgm:prSet phldrT="[Text]"/>
      <dgm:spPr/>
      <dgm:t>
        <a:bodyPr/>
        <a:lstStyle/>
        <a:p>
          <a:r>
            <a:rPr lang="en-US" dirty="0" smtClean="0"/>
            <a:t>Members Commitment</a:t>
          </a:r>
          <a:endParaRPr lang="en-US" dirty="0"/>
        </a:p>
      </dgm:t>
    </dgm:pt>
    <dgm:pt modelId="{2374D6B0-7F80-4710-AE43-07C5766A41DA}" type="parTrans" cxnId="{05601743-D439-4F87-B301-160AACDB7F2E}">
      <dgm:prSet/>
      <dgm:spPr/>
      <dgm:t>
        <a:bodyPr/>
        <a:lstStyle/>
        <a:p>
          <a:endParaRPr lang="en-US"/>
        </a:p>
      </dgm:t>
    </dgm:pt>
    <dgm:pt modelId="{8494C148-AC9A-48E0-953E-EC1AFFEC00D6}" type="sibTrans" cxnId="{05601743-D439-4F87-B301-160AACDB7F2E}">
      <dgm:prSet/>
      <dgm:spPr/>
      <dgm:t>
        <a:bodyPr/>
        <a:lstStyle/>
        <a:p>
          <a:endParaRPr lang="en-US"/>
        </a:p>
      </dgm:t>
    </dgm:pt>
    <dgm:pt modelId="{0C65A144-16D0-47DB-B2CF-8D88395E9A42}" type="pres">
      <dgm:prSet presAssocID="{875B634A-91C7-4361-A281-62D61984C583}" presName="cycle" presStyleCnt="0">
        <dgm:presLayoutVars>
          <dgm:dir/>
          <dgm:resizeHandles val="exact"/>
        </dgm:presLayoutVars>
      </dgm:prSet>
      <dgm:spPr/>
    </dgm:pt>
    <dgm:pt modelId="{472A3790-1C06-43CC-B3F8-2088C4944ADA}" type="pres">
      <dgm:prSet presAssocID="{63ABC504-5B24-4269-9CBD-5D49A4F4D8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8ECA1-D110-4FB0-A3E5-C1E14EA4509E}" type="pres">
      <dgm:prSet presAssocID="{2145C325-0671-489D-AF66-7236B65E6EE8}" presName="sibTrans" presStyleLbl="sibTrans2D1" presStyleIdx="0" presStyleCnt="3" custScaleX="127233"/>
      <dgm:spPr/>
    </dgm:pt>
    <dgm:pt modelId="{70F4292A-D84B-429E-8E62-378480C25E9F}" type="pres">
      <dgm:prSet presAssocID="{2145C325-0671-489D-AF66-7236B65E6EE8}" presName="connectorText" presStyleLbl="sibTrans2D1" presStyleIdx="0" presStyleCnt="3"/>
      <dgm:spPr/>
    </dgm:pt>
    <dgm:pt modelId="{5A3E1C8C-5451-482C-A209-5B9CFAA68D86}" type="pres">
      <dgm:prSet presAssocID="{70F73AB5-C387-42B1-8084-8122CA400C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B6192-2095-40AE-A12C-B69EC1F7945E}" type="pres">
      <dgm:prSet presAssocID="{D399D20E-31BD-4222-B6F9-DAB5666191B3}" presName="sibTrans" presStyleLbl="sibTrans2D1" presStyleIdx="1" presStyleCnt="3" custScaleX="168058"/>
      <dgm:spPr>
        <a:prstGeom prst="leftRightArrow">
          <a:avLst/>
        </a:prstGeom>
      </dgm:spPr>
    </dgm:pt>
    <dgm:pt modelId="{0CCBDFA0-66B4-42EA-8BFE-DCDC0B5D9A63}" type="pres">
      <dgm:prSet presAssocID="{D399D20E-31BD-4222-B6F9-DAB5666191B3}" presName="connectorText" presStyleLbl="sibTrans2D1" presStyleIdx="1" presStyleCnt="3"/>
      <dgm:spPr/>
    </dgm:pt>
    <dgm:pt modelId="{708B7E1A-33F5-49C4-A427-55A27F3EFD9D}" type="pres">
      <dgm:prSet presAssocID="{F33454B8-8BA2-43A8-B704-6383A7AA25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66011-1578-45E1-9DE9-485D45E3A249}" type="pres">
      <dgm:prSet presAssocID="{8494C148-AC9A-48E0-953E-EC1AFFEC00D6}" presName="sibTrans" presStyleLbl="sibTrans2D1" presStyleIdx="2" presStyleCnt="3" custAng="6696015" custFlipHor="1" custScaleX="125836" custLinFactNeighborX="-10200" custLinFactNeighborY="4605"/>
      <dgm:spPr/>
    </dgm:pt>
    <dgm:pt modelId="{39CB357B-4E0B-43ED-AFCA-70DF49808D8F}" type="pres">
      <dgm:prSet presAssocID="{8494C148-AC9A-48E0-953E-EC1AFFEC00D6}" presName="connectorText" presStyleLbl="sibTrans2D1" presStyleIdx="2" presStyleCnt="3"/>
      <dgm:spPr/>
    </dgm:pt>
  </dgm:ptLst>
  <dgm:cxnLst>
    <dgm:cxn modelId="{BE523304-3089-43DF-9006-91DD049EEF2F}" type="presOf" srcId="{8494C148-AC9A-48E0-953E-EC1AFFEC00D6}" destId="{39CB357B-4E0B-43ED-AFCA-70DF49808D8F}" srcOrd="1" destOrd="0" presId="urn:microsoft.com/office/officeart/2005/8/layout/cycle2"/>
    <dgm:cxn modelId="{EFE0424A-C7B2-4511-95B4-B43918E7A9D2}" type="presOf" srcId="{D399D20E-31BD-4222-B6F9-DAB5666191B3}" destId="{0CCBDFA0-66B4-42EA-8BFE-DCDC0B5D9A63}" srcOrd="1" destOrd="0" presId="urn:microsoft.com/office/officeart/2005/8/layout/cycle2"/>
    <dgm:cxn modelId="{9DDB7CFC-3D20-4018-B3CF-EE1752D3296B}" type="presOf" srcId="{63ABC504-5B24-4269-9CBD-5D49A4F4D863}" destId="{472A3790-1C06-43CC-B3F8-2088C4944ADA}" srcOrd="0" destOrd="0" presId="urn:microsoft.com/office/officeart/2005/8/layout/cycle2"/>
    <dgm:cxn modelId="{D02E6364-1E41-436A-8786-821CE12E1B40}" type="presOf" srcId="{875B634A-91C7-4361-A281-62D61984C583}" destId="{0C65A144-16D0-47DB-B2CF-8D88395E9A42}" srcOrd="0" destOrd="0" presId="urn:microsoft.com/office/officeart/2005/8/layout/cycle2"/>
    <dgm:cxn modelId="{AC79AF60-A987-483F-B0AE-A66EDB8EBAF3}" type="presOf" srcId="{8494C148-AC9A-48E0-953E-EC1AFFEC00D6}" destId="{EC466011-1578-45E1-9DE9-485D45E3A249}" srcOrd="0" destOrd="0" presId="urn:microsoft.com/office/officeart/2005/8/layout/cycle2"/>
    <dgm:cxn modelId="{05601743-D439-4F87-B301-160AACDB7F2E}" srcId="{875B634A-91C7-4361-A281-62D61984C583}" destId="{F33454B8-8BA2-43A8-B704-6383A7AA25D1}" srcOrd="2" destOrd="0" parTransId="{2374D6B0-7F80-4710-AE43-07C5766A41DA}" sibTransId="{8494C148-AC9A-48E0-953E-EC1AFFEC00D6}"/>
    <dgm:cxn modelId="{09772BB2-E5D1-40A9-B9B0-F424950493F6}" type="presOf" srcId="{D399D20E-31BD-4222-B6F9-DAB5666191B3}" destId="{210B6192-2095-40AE-A12C-B69EC1F7945E}" srcOrd="0" destOrd="0" presId="urn:microsoft.com/office/officeart/2005/8/layout/cycle2"/>
    <dgm:cxn modelId="{659F34AC-CCAB-4EE5-86D7-C71A6FB5ED39}" type="presOf" srcId="{70F73AB5-C387-42B1-8084-8122CA400C73}" destId="{5A3E1C8C-5451-482C-A209-5B9CFAA68D86}" srcOrd="0" destOrd="0" presId="urn:microsoft.com/office/officeart/2005/8/layout/cycle2"/>
    <dgm:cxn modelId="{AC1A0BCC-09E2-4508-9807-CF55B5C4880D}" srcId="{875B634A-91C7-4361-A281-62D61984C583}" destId="{70F73AB5-C387-42B1-8084-8122CA400C73}" srcOrd="1" destOrd="0" parTransId="{12A1E60C-E4E7-4B83-9307-E12BBAFB6B01}" sibTransId="{D399D20E-31BD-4222-B6F9-DAB5666191B3}"/>
    <dgm:cxn modelId="{D4F5CB76-67EA-4BBA-A97D-9FE97CE379B4}" type="presOf" srcId="{F33454B8-8BA2-43A8-B704-6383A7AA25D1}" destId="{708B7E1A-33F5-49C4-A427-55A27F3EFD9D}" srcOrd="0" destOrd="0" presId="urn:microsoft.com/office/officeart/2005/8/layout/cycle2"/>
    <dgm:cxn modelId="{C88AB61A-96CF-48F9-AE77-3B5D96E89361}" type="presOf" srcId="{2145C325-0671-489D-AF66-7236B65E6EE8}" destId="{C3D8ECA1-D110-4FB0-A3E5-C1E14EA4509E}" srcOrd="0" destOrd="0" presId="urn:microsoft.com/office/officeart/2005/8/layout/cycle2"/>
    <dgm:cxn modelId="{F29EAAB1-2B33-4C79-B626-3163CA9DA114}" type="presOf" srcId="{2145C325-0671-489D-AF66-7236B65E6EE8}" destId="{70F4292A-D84B-429E-8E62-378480C25E9F}" srcOrd="1" destOrd="0" presId="urn:microsoft.com/office/officeart/2005/8/layout/cycle2"/>
    <dgm:cxn modelId="{22A483DA-7C96-4683-99DF-0B0B7DAF729B}" srcId="{875B634A-91C7-4361-A281-62D61984C583}" destId="{63ABC504-5B24-4269-9CBD-5D49A4F4D863}" srcOrd="0" destOrd="0" parTransId="{16CD8968-8BA6-4741-BAB7-F7925FD8C9F4}" sibTransId="{2145C325-0671-489D-AF66-7236B65E6EE8}"/>
    <dgm:cxn modelId="{54AAAA77-3024-4CDB-8B26-DF35FA2E85C1}" type="presParOf" srcId="{0C65A144-16D0-47DB-B2CF-8D88395E9A42}" destId="{472A3790-1C06-43CC-B3F8-2088C4944ADA}" srcOrd="0" destOrd="0" presId="urn:microsoft.com/office/officeart/2005/8/layout/cycle2"/>
    <dgm:cxn modelId="{4834F5C0-528B-4A07-B0D9-32CCA523F70C}" type="presParOf" srcId="{0C65A144-16D0-47DB-B2CF-8D88395E9A42}" destId="{C3D8ECA1-D110-4FB0-A3E5-C1E14EA4509E}" srcOrd="1" destOrd="0" presId="urn:microsoft.com/office/officeart/2005/8/layout/cycle2"/>
    <dgm:cxn modelId="{B99E38EE-2413-45E1-8CF6-9E36A6375375}" type="presParOf" srcId="{C3D8ECA1-D110-4FB0-A3E5-C1E14EA4509E}" destId="{70F4292A-D84B-429E-8E62-378480C25E9F}" srcOrd="0" destOrd="0" presId="urn:microsoft.com/office/officeart/2005/8/layout/cycle2"/>
    <dgm:cxn modelId="{50F56F4E-32AA-4D8A-A5F6-5F9751D5C146}" type="presParOf" srcId="{0C65A144-16D0-47DB-B2CF-8D88395E9A42}" destId="{5A3E1C8C-5451-482C-A209-5B9CFAA68D86}" srcOrd="2" destOrd="0" presId="urn:microsoft.com/office/officeart/2005/8/layout/cycle2"/>
    <dgm:cxn modelId="{ECD6C464-A76A-45E4-B79B-D02CB5E625B5}" type="presParOf" srcId="{0C65A144-16D0-47DB-B2CF-8D88395E9A42}" destId="{210B6192-2095-40AE-A12C-B69EC1F7945E}" srcOrd="3" destOrd="0" presId="urn:microsoft.com/office/officeart/2005/8/layout/cycle2"/>
    <dgm:cxn modelId="{3AB37D58-A905-4527-9C34-7812E5D7AFCB}" type="presParOf" srcId="{210B6192-2095-40AE-A12C-B69EC1F7945E}" destId="{0CCBDFA0-66B4-42EA-8BFE-DCDC0B5D9A63}" srcOrd="0" destOrd="0" presId="urn:microsoft.com/office/officeart/2005/8/layout/cycle2"/>
    <dgm:cxn modelId="{DD8CE9EA-E9C2-48EB-AB2B-05898FDAEC47}" type="presParOf" srcId="{0C65A144-16D0-47DB-B2CF-8D88395E9A42}" destId="{708B7E1A-33F5-49C4-A427-55A27F3EFD9D}" srcOrd="4" destOrd="0" presId="urn:microsoft.com/office/officeart/2005/8/layout/cycle2"/>
    <dgm:cxn modelId="{1151E2F0-2E0B-4F33-BC9C-68EA5AC7FEDF}" type="presParOf" srcId="{0C65A144-16D0-47DB-B2CF-8D88395E9A42}" destId="{EC466011-1578-45E1-9DE9-485D45E3A249}" srcOrd="5" destOrd="0" presId="urn:microsoft.com/office/officeart/2005/8/layout/cycle2"/>
    <dgm:cxn modelId="{D0D5FCE9-CD29-4CE6-837B-E00CC3CBBF61}" type="presParOf" srcId="{EC466011-1578-45E1-9DE9-485D45E3A249}" destId="{39CB357B-4E0B-43ED-AFCA-70DF49808D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A3790-1C06-43CC-B3F8-2088C4944ADA}">
      <dsp:nvSpPr>
        <dsp:cNvPr id="0" name=""/>
        <dsp:cNvSpPr/>
      </dsp:nvSpPr>
      <dsp:spPr>
        <a:xfrm>
          <a:off x="2407192" y="80"/>
          <a:ext cx="1971479" cy="19714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Funding</a:t>
          </a:r>
          <a:endParaRPr lang="en-US" sz="1700" kern="1200" dirty="0"/>
        </a:p>
      </dsp:txBody>
      <dsp:txXfrm>
        <a:off x="2695908" y="288796"/>
        <a:ext cx="1394047" cy="1394047"/>
      </dsp:txXfrm>
    </dsp:sp>
    <dsp:sp modelId="{C3D8ECA1-D110-4FB0-A3E5-C1E14EA4509E}">
      <dsp:nvSpPr>
        <dsp:cNvPr id="0" name=""/>
        <dsp:cNvSpPr/>
      </dsp:nvSpPr>
      <dsp:spPr>
        <a:xfrm rot="3560511">
          <a:off x="3805785" y="1917977"/>
          <a:ext cx="673814" cy="66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54698" y="1965196"/>
        <a:ext cx="474202" cy="399224"/>
      </dsp:txXfrm>
    </dsp:sp>
    <dsp:sp modelId="{5A3E1C8C-5451-482C-A209-5B9CFAA68D86}">
      <dsp:nvSpPr>
        <dsp:cNvPr id="0" name=""/>
        <dsp:cNvSpPr/>
      </dsp:nvSpPr>
      <dsp:spPr>
        <a:xfrm>
          <a:off x="3921999" y="2555557"/>
          <a:ext cx="1971479" cy="19714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Secretariat Commitment</a:t>
          </a:r>
          <a:endParaRPr lang="en-US" sz="1700" kern="1200" dirty="0"/>
        </a:p>
      </dsp:txBody>
      <dsp:txXfrm>
        <a:off x="4210715" y="2844273"/>
        <a:ext cx="1394047" cy="1394047"/>
      </dsp:txXfrm>
    </dsp:sp>
    <dsp:sp modelId="{210B6192-2095-40AE-A12C-B69EC1F7945E}">
      <dsp:nvSpPr>
        <dsp:cNvPr id="0" name=""/>
        <dsp:cNvSpPr/>
      </dsp:nvSpPr>
      <dsp:spPr>
        <a:xfrm rot="10787363">
          <a:off x="2968291" y="3214060"/>
          <a:ext cx="913075" cy="665374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167902" y="3346768"/>
        <a:ext cx="713463" cy="399224"/>
      </dsp:txXfrm>
    </dsp:sp>
    <dsp:sp modelId="{708B7E1A-33F5-49C4-A427-55A27F3EFD9D}">
      <dsp:nvSpPr>
        <dsp:cNvPr id="0" name=""/>
        <dsp:cNvSpPr/>
      </dsp:nvSpPr>
      <dsp:spPr>
        <a:xfrm>
          <a:off x="925427" y="2566572"/>
          <a:ext cx="1971479" cy="19714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Members Commitment</a:t>
          </a:r>
          <a:endParaRPr lang="en-US" sz="1700" kern="1200" dirty="0"/>
        </a:p>
      </dsp:txBody>
      <dsp:txXfrm>
        <a:off x="1214143" y="2855288"/>
        <a:ext cx="1394047" cy="1394047"/>
      </dsp:txXfrm>
    </dsp:sp>
    <dsp:sp modelId="{EC466011-1578-45E1-9DE9-485D45E3A249}">
      <dsp:nvSpPr>
        <dsp:cNvPr id="0" name=""/>
        <dsp:cNvSpPr/>
      </dsp:nvSpPr>
      <dsp:spPr>
        <a:xfrm rot="18503985" flipH="1">
          <a:off x="2260164" y="1979906"/>
          <a:ext cx="661629" cy="66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cmpd="dbl">
          <a:solidFill>
            <a:schemeClr val="accent1"/>
          </a:solidFill>
          <a:prstDash val="dash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421054" y="2035203"/>
        <a:ext cx="463140" cy="39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A3790-1C06-43CC-B3F8-2088C4944ADA}">
      <dsp:nvSpPr>
        <dsp:cNvPr id="0" name=""/>
        <dsp:cNvSpPr/>
      </dsp:nvSpPr>
      <dsp:spPr>
        <a:xfrm>
          <a:off x="2407192" y="80"/>
          <a:ext cx="1971479" cy="1971479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Funding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695908" y="288796"/>
        <a:ext cx="1394047" cy="1394047"/>
      </dsp:txXfrm>
    </dsp:sp>
    <dsp:sp modelId="{C3D8ECA1-D110-4FB0-A3E5-C1E14EA4509E}">
      <dsp:nvSpPr>
        <dsp:cNvPr id="0" name=""/>
        <dsp:cNvSpPr/>
      </dsp:nvSpPr>
      <dsp:spPr>
        <a:xfrm rot="3600000">
          <a:off x="3791886" y="1923491"/>
          <a:ext cx="668974" cy="66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41789" y="1970131"/>
        <a:ext cx="469362" cy="399224"/>
      </dsp:txXfrm>
    </dsp:sp>
    <dsp:sp modelId="{5A3E1C8C-5451-482C-A209-5B9CFAA68D86}">
      <dsp:nvSpPr>
        <dsp:cNvPr id="0" name=""/>
        <dsp:cNvSpPr/>
      </dsp:nvSpPr>
      <dsp:spPr>
        <a:xfrm>
          <a:off x="3888957" y="2566572"/>
          <a:ext cx="1971479" cy="19714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Secretariat Commitment</a:t>
          </a:r>
          <a:endParaRPr lang="en-US" sz="1700" kern="1200" dirty="0"/>
        </a:p>
      </dsp:txBody>
      <dsp:txXfrm>
        <a:off x="4177673" y="2855288"/>
        <a:ext cx="1394047" cy="1394047"/>
      </dsp:txXfrm>
    </dsp:sp>
    <dsp:sp modelId="{210B6192-2095-40AE-A12C-B69EC1F7945E}">
      <dsp:nvSpPr>
        <dsp:cNvPr id="0" name=""/>
        <dsp:cNvSpPr/>
      </dsp:nvSpPr>
      <dsp:spPr>
        <a:xfrm rot="10800000">
          <a:off x="2965999" y="3219624"/>
          <a:ext cx="883626" cy="665374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165611" y="3352699"/>
        <a:ext cx="684014" cy="399224"/>
      </dsp:txXfrm>
    </dsp:sp>
    <dsp:sp modelId="{708B7E1A-33F5-49C4-A427-55A27F3EFD9D}">
      <dsp:nvSpPr>
        <dsp:cNvPr id="0" name=""/>
        <dsp:cNvSpPr/>
      </dsp:nvSpPr>
      <dsp:spPr>
        <a:xfrm>
          <a:off x="925427" y="2566572"/>
          <a:ext cx="1971479" cy="19714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Members Commitment</a:t>
          </a:r>
          <a:endParaRPr lang="en-US" sz="1700" kern="1200" dirty="0"/>
        </a:p>
      </dsp:txBody>
      <dsp:txXfrm>
        <a:off x="1214143" y="2855288"/>
        <a:ext cx="1394047" cy="1394047"/>
      </dsp:txXfrm>
    </dsp:sp>
    <dsp:sp modelId="{EC466011-1578-45E1-9DE9-485D45E3A249}">
      <dsp:nvSpPr>
        <dsp:cNvPr id="0" name=""/>
        <dsp:cNvSpPr/>
      </dsp:nvSpPr>
      <dsp:spPr>
        <a:xfrm rot="18503985" flipH="1">
          <a:off x="2260164" y="1979906"/>
          <a:ext cx="661629" cy="66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421054" y="2035203"/>
        <a:ext cx="463140" cy="39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75C-EE7A-4FCD-B815-F2A8DDD04C5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2F18-51C0-4C33-B313-F9A9F6D67F62}" type="datetime1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9A9D-D1A3-4E39-8446-C58DDD1F5A36}" type="datetime1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C1DC-296B-4A2E-B0B3-3F1F0BC81580}" type="datetime1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B7DA-7F64-4D8D-B7D7-71B7EEB83D1F}" type="datetime1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152A-2B5D-46C6-B94C-A8585212B272}" type="datetime1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2CD-11D2-4B03-918F-64DABB64380B}" type="datetime1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3D10-257A-4E71-9E85-DA9121FE43A4}" type="datetime1">
              <a:rPr lang="en-US" smtClean="0"/>
              <a:t>8/31/2017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2DA-1CC6-44F6-8E5C-B677D16AD3AE}" type="datetime1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019F-AA92-44DF-B8C9-FB674BE342D8}" type="datetime1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D60353D3-F400-4ACF-A772-8853037D4568}" type="datetime1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9A4735EC-60E2-4D33-9723-0FDAEEC26641}" type="datetime1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8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is-ntsasia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is-ntsasia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STAYING ALIVE, WITH OR WITHOUT FUNDING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Margareth Sembiring, </a:t>
            </a:r>
          </a:p>
          <a:p>
            <a:r>
              <a:rPr lang="en-US" dirty="0" smtClean="0"/>
              <a:t>Secretariat, the </a:t>
            </a:r>
            <a:r>
              <a:rPr lang="en-US" dirty="0" smtClean="0"/>
              <a:t>Consortium </a:t>
            </a:r>
            <a:r>
              <a:rPr lang="en-US" dirty="0"/>
              <a:t>of Non-Traditional Security Studies in </a:t>
            </a:r>
            <a:r>
              <a:rPr lang="en-US" dirty="0" smtClean="0"/>
              <a:t>Asia,</a:t>
            </a:r>
          </a:p>
          <a:p>
            <a:r>
              <a:rPr lang="en-US" dirty="0" smtClean="0"/>
              <a:t>S. </a:t>
            </a:r>
            <a:r>
              <a:rPr lang="en-US" dirty="0" err="1" smtClean="0"/>
              <a:t>Rajaratnam</a:t>
            </a:r>
            <a:r>
              <a:rPr lang="en-US" dirty="0" smtClean="0"/>
              <a:t> School of International Studies, Singapore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9861900" cy="4525963"/>
          </a:xfrm>
        </p:spPr>
        <p:txBody>
          <a:bodyPr/>
          <a:lstStyle/>
          <a:p>
            <a:r>
              <a:rPr lang="en-US" dirty="0" smtClean="0"/>
              <a:t>Members Grown from 20 (end of 2015) to 31 (as of Sept 2017) 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and Revival (cont’d)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61" y="3236015"/>
            <a:ext cx="775225" cy="313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795" y="3392998"/>
            <a:ext cx="434964" cy="210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49" y="4271749"/>
            <a:ext cx="418072" cy="2877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573" y="3094788"/>
            <a:ext cx="465248" cy="327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33" y="3442662"/>
            <a:ext cx="313910" cy="3035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806" y="4444105"/>
            <a:ext cx="539023" cy="3085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2545" y="4574598"/>
            <a:ext cx="410907" cy="3191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7021" y="4240021"/>
            <a:ext cx="457227" cy="241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549" y="3104063"/>
            <a:ext cx="382050" cy="3926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6008" y="3551850"/>
            <a:ext cx="604678" cy="2519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9801" y="3530451"/>
            <a:ext cx="477285" cy="4182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3352" y="2981325"/>
            <a:ext cx="467947" cy="4229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8254" y="4408403"/>
            <a:ext cx="539023" cy="308571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700784" y="2031446"/>
            <a:ext cx="8055864" cy="4383257"/>
            <a:chOff x="2798064" y="2031446"/>
            <a:chExt cx="8055864" cy="43832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98064" y="2031446"/>
              <a:ext cx="8055864" cy="43832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19925" y="5840684"/>
              <a:ext cx="617196" cy="4040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92090" y="5852921"/>
              <a:ext cx="927835" cy="3795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10163" y="4464081"/>
              <a:ext cx="603487" cy="2209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97767" y="3549714"/>
              <a:ext cx="536546" cy="29963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34313" y="3549715"/>
              <a:ext cx="490741" cy="4350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859821" y="4063992"/>
              <a:ext cx="508528" cy="3520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137121" y="5881886"/>
              <a:ext cx="845047" cy="443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791301" y="3952026"/>
              <a:ext cx="265549" cy="1509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235903" y="5123284"/>
              <a:ext cx="646800" cy="33633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55521" y="4168210"/>
              <a:ext cx="470784" cy="13419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525380" y="3731147"/>
              <a:ext cx="310276" cy="41819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859821" y="4800707"/>
              <a:ext cx="322894" cy="25298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522800" y="5046882"/>
              <a:ext cx="568130" cy="18937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877613" y="4788515"/>
              <a:ext cx="321103" cy="3211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6051724" y="4444106"/>
              <a:ext cx="441326" cy="2868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373888" y="3818268"/>
              <a:ext cx="341964" cy="35336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915275" y="5135409"/>
              <a:ext cx="408683" cy="37758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200497" y="4842024"/>
              <a:ext cx="403526" cy="17680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452946" y="4140218"/>
              <a:ext cx="372712" cy="27862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3309" y="3200313"/>
              <a:ext cx="775225" cy="31396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1243" y="3357296"/>
              <a:ext cx="434964" cy="21089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0397" y="4236047"/>
              <a:ext cx="418072" cy="28770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5021" y="3059086"/>
              <a:ext cx="465248" cy="32796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3081" y="3406960"/>
              <a:ext cx="313910" cy="30356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23993" y="4538896"/>
              <a:ext cx="410907" cy="31915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98469" y="4204319"/>
              <a:ext cx="457227" cy="24188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81997" y="3068361"/>
              <a:ext cx="382050" cy="39266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47456" y="3516148"/>
              <a:ext cx="604678" cy="25194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41249" y="3494749"/>
              <a:ext cx="477285" cy="41823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14800" y="2945623"/>
              <a:ext cx="467947" cy="422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9861900" cy="4525963"/>
          </a:xfrm>
        </p:spPr>
        <p:txBody>
          <a:bodyPr/>
          <a:lstStyle/>
          <a:p>
            <a:r>
              <a:rPr lang="en-US" dirty="0" smtClean="0"/>
              <a:t>Members engagement</a:t>
            </a:r>
            <a:endParaRPr lang="en-US" dirty="0"/>
          </a:p>
          <a:p>
            <a:r>
              <a:rPr lang="en-US" dirty="0" smtClean="0"/>
              <a:t>Implement discussion points at the annual conference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and Revival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44168" y="2587752"/>
            <a:ext cx="7424928" cy="5486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and Revival (cont’d)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9861900" cy="4525963"/>
          </a:xfrm>
        </p:spPr>
        <p:txBody>
          <a:bodyPr/>
          <a:lstStyle/>
          <a:p>
            <a:r>
              <a:rPr lang="en-US" dirty="0" smtClean="0"/>
              <a:t>Members engagement</a:t>
            </a:r>
            <a:endParaRPr lang="en-US" dirty="0"/>
          </a:p>
          <a:p>
            <a:r>
              <a:rPr lang="en-US" dirty="0" smtClean="0"/>
              <a:t>Implement discussion points at the annual conference</a:t>
            </a:r>
          </a:p>
          <a:p>
            <a:r>
              <a:rPr lang="en-US" dirty="0">
                <a:solidFill>
                  <a:schemeClr val="tx1"/>
                </a:solidFill>
              </a:rPr>
              <a:t>Secretariat’s commitment and team-work spirit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Story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Consortium of Non-Traditional Security Studies in </a:t>
            </a:r>
            <a:r>
              <a:rPr lang="en-US" dirty="0" smtClean="0"/>
              <a:t>Asia</a:t>
            </a:r>
          </a:p>
          <a:p>
            <a:pPr lvl="1"/>
            <a:r>
              <a:rPr lang="en-US" dirty="0" smtClean="0"/>
              <a:t>Who are we?</a:t>
            </a:r>
            <a:endParaRPr lang="en-US" dirty="0"/>
          </a:p>
          <a:p>
            <a:pPr lvl="2"/>
            <a:r>
              <a:rPr lang="en-US" dirty="0" smtClean="0"/>
              <a:t>Est. 2007</a:t>
            </a:r>
          </a:p>
          <a:p>
            <a:pPr lvl="2"/>
            <a:r>
              <a:rPr lang="en-US" dirty="0" smtClean="0"/>
              <a:t>Ford Foundation</a:t>
            </a:r>
          </a:p>
          <a:p>
            <a:pPr lvl="2"/>
            <a:r>
              <a:rPr lang="en-US" dirty="0" smtClean="0"/>
              <a:t>31 members across the Asia Pacific </a:t>
            </a:r>
          </a:p>
          <a:p>
            <a:pPr lvl="1"/>
            <a:r>
              <a:rPr lang="en-US" dirty="0" smtClean="0"/>
              <a:t>What do we do?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733264" y="5229367"/>
            <a:ext cx="1884536" cy="7619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Climate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03353" y="5268036"/>
            <a:ext cx="1878853" cy="8581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Irregular Migration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071213" y="5794068"/>
            <a:ext cx="1692322" cy="66132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Health 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59543" y="5256665"/>
            <a:ext cx="1893637" cy="775645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Drug Trafficking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529845" y="4383202"/>
            <a:ext cx="2296236" cy="8359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Transnational Crime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17800" y="4785222"/>
            <a:ext cx="1864048" cy="72684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Food 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64389" y="5739526"/>
            <a:ext cx="1758316" cy="71586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Natural Disasters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109037"/>
              </p:ext>
            </p:extLst>
          </p:nvPr>
        </p:nvGraphicFramePr>
        <p:xfrm>
          <a:off x="2532888" y="1600201"/>
          <a:ext cx="6785864" cy="453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6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227064" y="4032504"/>
            <a:ext cx="2478024" cy="22768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(cont’d)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0920064"/>
              </p:ext>
            </p:extLst>
          </p:nvPr>
        </p:nvGraphicFramePr>
        <p:xfrm>
          <a:off x="2532888" y="1600201"/>
          <a:ext cx="6785864" cy="453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9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and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NTS-Asia Consortium Relaunch, February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77" y="2183061"/>
            <a:ext cx="6664345" cy="42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and Revival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webmaster and new NTS-Asia Consortium </a:t>
            </a:r>
            <a:r>
              <a:rPr lang="en-US" dirty="0" smtClean="0"/>
              <a:t>Website </a:t>
            </a:r>
            <a:r>
              <a:rPr lang="en-US" dirty="0" smtClean="0">
                <a:hlinkClick r:id="rId2"/>
              </a:rPr>
              <a:t>rsis-ntsasia.org</a:t>
            </a:r>
            <a:r>
              <a:rPr lang="en-US" dirty="0" smtClean="0"/>
              <a:t> , November </a:t>
            </a:r>
            <a:r>
              <a:rPr lang="en-US" dirty="0"/>
              <a:t>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2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76765" y="198438"/>
            <a:ext cx="4920996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/>
              <a:t>Survival and Revival (cont’d)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03" y="0"/>
            <a:ext cx="51084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55075" y="2831335"/>
            <a:ext cx="4164376" cy="15423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rsis-ntsasia.org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821" y="1853392"/>
            <a:ext cx="3152125" cy="4998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613" y="1519984"/>
            <a:ext cx="3147139" cy="518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704" y="1372716"/>
            <a:ext cx="2953817" cy="52818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33500" y="4270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Survival and Revival (cont’d)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72861" y="3224527"/>
            <a:ext cx="2915056" cy="118288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NTS-Asia Newsletters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544" y="1245822"/>
            <a:ext cx="3617822" cy="52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and Revival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NTS-Asia Consortium Conference, March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22" y="2139888"/>
            <a:ext cx="8009504" cy="41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nt of reference design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7C4BA-6C5A-407B-9BF5-DF1D21834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00173-F37E-4050-8DE8-BC47ABAD65CD}">
  <ds:schemaRefs>
    <ds:schemaRef ds:uri="http://purl.org/dc/terms/"/>
    <ds:schemaRef ds:uri="http://purl.org/dc/elements/1.1/"/>
    <ds:schemaRef ds:uri="40262f94-9f35-4ac3-9a90-690165a166b7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a4f35948-e619-41b3-aa29-22878b09cfd2"/>
  </ds:schemaRefs>
</ds:datastoreItem>
</file>

<file path=customXml/itemProps3.xml><?xml version="1.0" encoding="utf-8"?>
<ds:datastoreItem xmlns:ds="http://schemas.openxmlformats.org/officeDocument/2006/customXml" ds:itemID="{D118102D-697E-43AF-A26C-E3AD71941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Point of reference design slides</Template>
  <TotalTime>273</TotalTime>
  <Words>204</Words>
  <Application>Microsoft Office PowerPoint</Application>
  <PresentationFormat>Widescreen</PresentationFormat>
  <Paragraphs>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Palatino Linotype</vt:lpstr>
      <vt:lpstr>Wingdings 2</vt:lpstr>
      <vt:lpstr>Point of reference design template</vt:lpstr>
      <vt:lpstr>STAYING ALIVE, WITH OR WITHOUT FUNDING</vt:lpstr>
      <vt:lpstr>Brief Story</vt:lpstr>
      <vt:lpstr>Challenges</vt:lpstr>
      <vt:lpstr>Challenges (cont’d)</vt:lpstr>
      <vt:lpstr>Survival and Revival</vt:lpstr>
      <vt:lpstr>Survival and Revival (cont’d)</vt:lpstr>
      <vt:lpstr>PowerPoint Presentation</vt:lpstr>
      <vt:lpstr> </vt:lpstr>
      <vt:lpstr>Survival and Revival (cont’d)</vt:lpstr>
      <vt:lpstr>Survival and Revival (cont’d)</vt:lpstr>
      <vt:lpstr>Survival and Revival (cont’d)</vt:lpstr>
      <vt:lpstr>Survival and Revival (cont’d)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Margareth Sembiring</dc:creator>
  <cp:lastModifiedBy>Margareth Sembiring</cp:lastModifiedBy>
  <cp:revision>35</cp:revision>
  <dcterms:created xsi:type="dcterms:W3CDTF">2017-08-31T01:52:37Z</dcterms:created>
  <dcterms:modified xsi:type="dcterms:W3CDTF">2017-08-31T06:26:25Z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